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.jpg" ContentType="image/jpg"/>
  <Override PartName="/ppt/media/image7.jpg" ContentType="image/jpg"/>
  <Override PartName="/ppt/media/image11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54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9"/>
  </p:notesMasterIdLst>
  <p:handoutMasterIdLst>
    <p:handoutMasterId r:id="rId40"/>
  </p:handoutMasterIdLst>
  <p:sldIdLst>
    <p:sldId id="265" r:id="rId5"/>
    <p:sldId id="452" r:id="rId6"/>
    <p:sldId id="454" r:id="rId7"/>
    <p:sldId id="455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463" r:id="rId16"/>
    <p:sldId id="464" r:id="rId17"/>
    <p:sldId id="466" r:id="rId18"/>
    <p:sldId id="465" r:id="rId19"/>
    <p:sldId id="467" r:id="rId20"/>
    <p:sldId id="470" r:id="rId21"/>
    <p:sldId id="471" r:id="rId22"/>
    <p:sldId id="469" r:id="rId23"/>
    <p:sldId id="468" r:id="rId24"/>
    <p:sldId id="472" r:id="rId25"/>
    <p:sldId id="473" r:id="rId26"/>
    <p:sldId id="474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4" r:id="rId36"/>
    <p:sldId id="483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6BA"/>
    <a:srgbClr val="008000"/>
    <a:srgbClr val="D15FC1"/>
    <a:srgbClr val="65BACB"/>
    <a:srgbClr val="FF99FF"/>
    <a:srgbClr val="EBA9E6"/>
    <a:srgbClr val="5AC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17BF2-D9DF-43E6-9F45-14EC9FAF3493}" v="208" dt="2025-12-16T14:09:43.106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7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67" y="6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4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Alvin" userId="1477fe7d-12c1-4dcd-b708-f1331679ff1c" providerId="ADAL" clId="{977EEFC1-1CBA-418C-B7A6-63C2CC8884F1}"/>
    <pc:docChg chg="undo redo custSel addSld delSld modSld">
      <pc:chgData name="Chris Alvin" userId="1477fe7d-12c1-4dcd-b708-f1331679ff1c" providerId="ADAL" clId="{977EEFC1-1CBA-418C-B7A6-63C2CC8884F1}" dt="2025-12-16T14:10:31.379" v="9744" actId="207"/>
      <pc:docMkLst>
        <pc:docMk/>
      </pc:docMkLst>
      <pc:sldChg chg="addSp delSp modSp mod">
        <pc:chgData name="Chris Alvin" userId="1477fe7d-12c1-4dcd-b708-f1331679ff1c" providerId="ADAL" clId="{977EEFC1-1CBA-418C-B7A6-63C2CC8884F1}" dt="2025-12-01T14:29:51.126" v="216" actId="478"/>
        <pc:sldMkLst>
          <pc:docMk/>
          <pc:sldMk cId="923078003" sldId="265"/>
        </pc:sldMkLst>
      </pc:sldChg>
      <pc:sldChg chg="addSp delSp modSp add mod modTransition">
        <pc:chgData name="Chris Alvin" userId="1477fe7d-12c1-4dcd-b708-f1331679ff1c" providerId="ADAL" clId="{977EEFC1-1CBA-418C-B7A6-63C2CC8884F1}" dt="2025-12-05T16:17:28.321" v="9657" actId="1076"/>
        <pc:sldMkLst>
          <pc:docMk/>
          <pc:sldMk cId="0" sldId="300"/>
        </pc:sldMkLst>
        <pc:spChg chg="mod">
          <ac:chgData name="Chris Alvin" userId="1477fe7d-12c1-4dcd-b708-f1331679ff1c" providerId="ADAL" clId="{977EEFC1-1CBA-418C-B7A6-63C2CC8884F1}" dt="2025-12-05T16:17:24.811" v="9656" actId="1076"/>
          <ac:spMkLst>
            <pc:docMk/>
            <pc:sldMk cId="0" sldId="300"/>
            <ac:spMk id="3" creationId="{00000000-0000-0000-0000-000000000000}"/>
          </ac:spMkLst>
        </pc:spChg>
        <pc:spChg chg="add mod">
          <ac:chgData name="Chris Alvin" userId="1477fe7d-12c1-4dcd-b708-f1331679ff1c" providerId="ADAL" clId="{977EEFC1-1CBA-418C-B7A6-63C2CC8884F1}" dt="2025-12-05T16:17:28.321" v="9657" actId="1076"/>
          <ac:spMkLst>
            <pc:docMk/>
            <pc:sldMk cId="0" sldId="300"/>
            <ac:spMk id="7" creationId="{0EE7AC16-5AA8-AF65-B082-44DB8507B0DF}"/>
          </ac:spMkLst>
        </pc:spChg>
      </pc:sldChg>
      <pc:sldChg chg="addSp delSp modSp mod modAnim">
        <pc:chgData name="Chris Alvin" userId="1477fe7d-12c1-4dcd-b708-f1331679ff1c" providerId="ADAL" clId="{977EEFC1-1CBA-418C-B7A6-63C2CC8884F1}" dt="2025-12-16T13:48:50.463" v="9658"/>
        <pc:sldMkLst>
          <pc:docMk/>
          <pc:sldMk cId="340332717" sldId="452"/>
        </pc:sldMkLst>
        <pc:spChg chg="add mod">
          <ac:chgData name="Chris Alvin" userId="1477fe7d-12c1-4dcd-b708-f1331679ff1c" providerId="ADAL" clId="{977EEFC1-1CBA-418C-B7A6-63C2CC8884F1}" dt="2025-12-01T16:05:55.341" v="1579" actId="207"/>
          <ac:spMkLst>
            <pc:docMk/>
            <pc:sldMk cId="340332717" sldId="452"/>
            <ac:spMk id="6" creationId="{8B889237-3D9B-443D-3B39-B1C2AB7E1BB8}"/>
          </ac:spMkLst>
        </pc:spChg>
        <pc:spChg chg="add mod">
          <ac:chgData name="Chris Alvin" userId="1477fe7d-12c1-4dcd-b708-f1331679ff1c" providerId="ADAL" clId="{977EEFC1-1CBA-418C-B7A6-63C2CC8884F1}" dt="2025-12-01T14:49:38.083" v="363" actId="1076"/>
          <ac:spMkLst>
            <pc:docMk/>
            <pc:sldMk cId="340332717" sldId="452"/>
            <ac:spMk id="7" creationId="{EB674C80-B4F6-6D26-5D83-4EB222D3EE06}"/>
          </ac:spMkLst>
        </pc:spChg>
        <pc:spChg chg="mod">
          <ac:chgData name="Chris Alvin" userId="1477fe7d-12c1-4dcd-b708-f1331679ff1c" providerId="ADAL" clId="{977EEFC1-1CBA-418C-B7A6-63C2CC8884F1}" dt="2025-12-01T14:39:10.742" v="221"/>
          <ac:spMkLst>
            <pc:docMk/>
            <pc:sldMk cId="340332717" sldId="452"/>
            <ac:spMk id="10" creationId="{AB39E8B9-80AF-1FED-85F5-A72911378987}"/>
          </ac:spMkLst>
        </pc:spChg>
        <pc:spChg chg="add mod">
          <ac:chgData name="Chris Alvin" userId="1477fe7d-12c1-4dcd-b708-f1331679ff1c" providerId="ADAL" clId="{977EEFC1-1CBA-418C-B7A6-63C2CC8884F1}" dt="2025-12-01T14:50:43.158" v="368" actId="207"/>
          <ac:spMkLst>
            <pc:docMk/>
            <pc:sldMk cId="340332717" sldId="452"/>
            <ac:spMk id="12" creationId="{25453889-C49B-0021-0337-2A76CE790E05}"/>
          </ac:spMkLst>
        </pc:spChg>
        <pc:spChg chg="add mod">
          <ac:chgData name="Chris Alvin" userId="1477fe7d-12c1-4dcd-b708-f1331679ff1c" providerId="ADAL" clId="{977EEFC1-1CBA-418C-B7A6-63C2CC8884F1}" dt="2025-12-01T16:06:13.359" v="1585" actId="20577"/>
          <ac:spMkLst>
            <pc:docMk/>
            <pc:sldMk cId="340332717" sldId="452"/>
            <ac:spMk id="13" creationId="{8D4B0EA9-7FE9-05C8-ADC0-4CD65576848B}"/>
          </ac:spMkLst>
        </pc:spChg>
        <pc:grpChg chg="add mod">
          <ac:chgData name="Chris Alvin" userId="1477fe7d-12c1-4dcd-b708-f1331679ff1c" providerId="ADAL" clId="{977EEFC1-1CBA-418C-B7A6-63C2CC8884F1}" dt="2025-12-01T14:39:14.392" v="222" actId="1076"/>
          <ac:grpSpMkLst>
            <pc:docMk/>
            <pc:sldMk cId="340332717" sldId="452"/>
            <ac:grpSpMk id="8" creationId="{90BE5D96-093B-4282-B3C3-714EE810645A}"/>
          </ac:grpSpMkLst>
        </pc:grpChg>
        <pc:picChg chg="mod">
          <ac:chgData name="Chris Alvin" userId="1477fe7d-12c1-4dcd-b708-f1331679ff1c" providerId="ADAL" clId="{977EEFC1-1CBA-418C-B7A6-63C2CC8884F1}" dt="2025-12-01T14:39:10.742" v="221"/>
          <ac:picMkLst>
            <pc:docMk/>
            <pc:sldMk cId="340332717" sldId="452"/>
            <ac:picMk id="9" creationId="{1398E17C-A9CE-15E9-FAF5-285AFA3DD1F0}"/>
          </ac:picMkLst>
        </pc:picChg>
        <pc:picChg chg="mod">
          <ac:chgData name="Chris Alvin" userId="1477fe7d-12c1-4dcd-b708-f1331679ff1c" providerId="ADAL" clId="{977EEFC1-1CBA-418C-B7A6-63C2CC8884F1}" dt="2025-12-01T14:39:10.742" v="221"/>
          <ac:picMkLst>
            <pc:docMk/>
            <pc:sldMk cId="340332717" sldId="452"/>
            <ac:picMk id="11" creationId="{0326B1B8-1CC7-88AA-261D-70A42768D165}"/>
          </ac:picMkLst>
        </pc:picChg>
        <pc:picChg chg="add mod modCrop">
          <ac:chgData name="Chris Alvin" userId="1477fe7d-12c1-4dcd-b708-f1331679ff1c" providerId="ADAL" clId="{977EEFC1-1CBA-418C-B7A6-63C2CC8884F1}" dt="2025-12-01T14:55:09.608" v="380" actId="1076"/>
          <ac:picMkLst>
            <pc:docMk/>
            <pc:sldMk cId="340332717" sldId="452"/>
            <ac:picMk id="19" creationId="{13DC900A-E973-3BE7-B223-D8944ABBC12A}"/>
          </ac:picMkLst>
        </pc:picChg>
      </pc:sldChg>
      <pc:sldChg chg="addSp delSp modSp add mod delAnim modAnim">
        <pc:chgData name="Chris Alvin" userId="1477fe7d-12c1-4dcd-b708-f1331679ff1c" providerId="ADAL" clId="{977EEFC1-1CBA-418C-B7A6-63C2CC8884F1}" dt="2025-12-16T13:49:40.744" v="9661"/>
        <pc:sldMkLst>
          <pc:docMk/>
          <pc:sldMk cId="3546823284" sldId="454"/>
        </pc:sldMkLst>
        <pc:spChg chg="add mod">
          <ac:chgData name="Chris Alvin" userId="1477fe7d-12c1-4dcd-b708-f1331679ff1c" providerId="ADAL" clId="{977EEFC1-1CBA-418C-B7A6-63C2CC8884F1}" dt="2025-12-16T13:49:12.981" v="9659" actId="1076"/>
          <ac:spMkLst>
            <pc:docMk/>
            <pc:sldMk cId="3546823284" sldId="454"/>
            <ac:spMk id="3" creationId="{214146B2-14D6-7209-5ED1-51A2C1857BCE}"/>
          </ac:spMkLst>
        </pc:spChg>
        <pc:spChg chg="mod">
          <ac:chgData name="Chris Alvin" userId="1477fe7d-12c1-4dcd-b708-f1331679ff1c" providerId="ADAL" clId="{977EEFC1-1CBA-418C-B7A6-63C2CC8884F1}" dt="2025-12-01T14:45:57.572" v="312"/>
          <ac:spMkLst>
            <pc:docMk/>
            <pc:sldMk cId="3546823284" sldId="454"/>
            <ac:spMk id="4" creationId="{E764BBD1-8B29-F9AA-3CEF-0744B959811A}"/>
          </ac:spMkLst>
        </pc:spChg>
        <pc:spChg chg="add mod">
          <ac:chgData name="Chris Alvin" userId="1477fe7d-12c1-4dcd-b708-f1331679ff1c" providerId="ADAL" clId="{977EEFC1-1CBA-418C-B7A6-63C2CC8884F1}" dt="2025-12-01T14:58:26.263" v="432" actId="1076"/>
          <ac:spMkLst>
            <pc:docMk/>
            <pc:sldMk cId="3546823284" sldId="454"/>
            <ac:spMk id="21" creationId="{78E69005-6B5D-D890-8AAB-E4C356B50877}"/>
          </ac:spMkLst>
        </pc:spChg>
        <pc:spChg chg="add mod">
          <ac:chgData name="Chris Alvin" userId="1477fe7d-12c1-4dcd-b708-f1331679ff1c" providerId="ADAL" clId="{977EEFC1-1CBA-418C-B7A6-63C2CC8884F1}" dt="2025-12-16T13:49:20.017" v="9660" actId="1076"/>
          <ac:spMkLst>
            <pc:docMk/>
            <pc:sldMk cId="3546823284" sldId="454"/>
            <ac:spMk id="23" creationId="{DCCEC8BF-AEDA-6FD4-CB5E-DF328AAB1AE5}"/>
          </ac:spMkLst>
        </pc:spChg>
        <pc:spChg chg="add mod">
          <ac:chgData name="Chris Alvin" userId="1477fe7d-12c1-4dcd-b708-f1331679ff1c" providerId="ADAL" clId="{977EEFC1-1CBA-418C-B7A6-63C2CC8884F1}" dt="2025-12-16T13:49:20.017" v="9660" actId="1076"/>
          <ac:spMkLst>
            <pc:docMk/>
            <pc:sldMk cId="3546823284" sldId="454"/>
            <ac:spMk id="24" creationId="{A180030D-FB2D-D638-CB42-06602A1D3146}"/>
          </ac:spMkLst>
        </pc:spChg>
        <pc:spChg chg="add mod">
          <ac:chgData name="Chris Alvin" userId="1477fe7d-12c1-4dcd-b708-f1331679ff1c" providerId="ADAL" clId="{977EEFC1-1CBA-418C-B7A6-63C2CC8884F1}" dt="2025-12-01T15:21:51.833" v="934" actId="1076"/>
          <ac:spMkLst>
            <pc:docMk/>
            <pc:sldMk cId="3546823284" sldId="454"/>
            <ac:spMk id="26" creationId="{AC88541F-8F91-4662-7D9B-07C51F65BF43}"/>
          </ac:spMkLst>
        </pc:spChg>
        <pc:spChg chg="add mod">
          <ac:chgData name="Chris Alvin" userId="1477fe7d-12c1-4dcd-b708-f1331679ff1c" providerId="ADAL" clId="{977EEFC1-1CBA-418C-B7A6-63C2CC8884F1}" dt="2025-12-16T13:49:20.017" v="9660" actId="1076"/>
          <ac:spMkLst>
            <pc:docMk/>
            <pc:sldMk cId="3546823284" sldId="454"/>
            <ac:spMk id="27" creationId="{AEAEA110-7A2F-9B4F-0749-B7C4C92EF531}"/>
          </ac:spMkLst>
        </pc:spChg>
        <pc:picChg chg="add mod">
          <ac:chgData name="Chris Alvin" userId="1477fe7d-12c1-4dcd-b708-f1331679ff1c" providerId="ADAL" clId="{977EEFC1-1CBA-418C-B7A6-63C2CC8884F1}" dt="2025-12-01T14:58:34.479" v="434" actId="1076"/>
          <ac:picMkLst>
            <pc:docMk/>
            <pc:sldMk cId="3546823284" sldId="454"/>
            <ac:picMk id="5" creationId="{E991F577-5667-D959-B5E2-6923A720D747}"/>
          </ac:picMkLst>
        </pc:picChg>
        <pc:picChg chg="add mod modCrop">
          <ac:chgData name="Chris Alvin" userId="1477fe7d-12c1-4dcd-b708-f1331679ff1c" providerId="ADAL" clId="{977EEFC1-1CBA-418C-B7A6-63C2CC8884F1}" dt="2025-12-01T15:21:42.654" v="930" actId="1076"/>
          <ac:picMkLst>
            <pc:docMk/>
            <pc:sldMk cId="3546823284" sldId="454"/>
            <ac:picMk id="19" creationId="{62810D90-AF8A-3F5F-64AB-4E8096D36488}"/>
          </ac:picMkLst>
        </pc:picChg>
      </pc:sldChg>
      <pc:sldChg chg="addSp delSp modSp add mod modAnim">
        <pc:chgData name="Chris Alvin" userId="1477fe7d-12c1-4dcd-b708-f1331679ff1c" providerId="ADAL" clId="{977EEFC1-1CBA-418C-B7A6-63C2CC8884F1}" dt="2025-12-16T13:50:15.169" v="9662"/>
        <pc:sldMkLst>
          <pc:docMk/>
          <pc:sldMk cId="3123630217" sldId="455"/>
        </pc:sldMkLst>
        <pc:spChg chg="mod">
          <ac:chgData name="Chris Alvin" userId="1477fe7d-12c1-4dcd-b708-f1331679ff1c" providerId="ADAL" clId="{977EEFC1-1CBA-418C-B7A6-63C2CC8884F1}" dt="2025-12-01T16:06:41.984" v="1593"/>
          <ac:spMkLst>
            <pc:docMk/>
            <pc:sldMk cId="3123630217" sldId="455"/>
            <ac:spMk id="3" creationId="{3DA5A01E-873F-8459-C3E3-86D7FA4BA5FE}"/>
          </ac:spMkLst>
        </pc:spChg>
        <pc:spChg chg="mod">
          <ac:chgData name="Chris Alvin" userId="1477fe7d-12c1-4dcd-b708-f1331679ff1c" providerId="ADAL" clId="{977EEFC1-1CBA-418C-B7A6-63C2CC8884F1}" dt="2025-12-01T15:17:24.353" v="845" actId="20577"/>
          <ac:spMkLst>
            <pc:docMk/>
            <pc:sldMk cId="3123630217" sldId="455"/>
            <ac:spMk id="4" creationId="{30C7FFE4-63D3-81AB-DAE0-3E75A2F2D5C2}"/>
          </ac:spMkLst>
        </pc:spChg>
        <pc:spChg chg="add mod">
          <ac:chgData name="Chris Alvin" userId="1477fe7d-12c1-4dcd-b708-f1331679ff1c" providerId="ADAL" clId="{977EEFC1-1CBA-418C-B7A6-63C2CC8884F1}" dt="2025-12-01T15:43:25.463" v="1262" actId="1076"/>
          <ac:spMkLst>
            <pc:docMk/>
            <pc:sldMk cId="3123630217" sldId="455"/>
            <ac:spMk id="9" creationId="{1C16083C-0869-5BB9-9B92-6B55494AFA9E}"/>
          </ac:spMkLst>
        </pc:spChg>
        <pc:spChg chg="add mod">
          <ac:chgData name="Chris Alvin" userId="1477fe7d-12c1-4dcd-b708-f1331679ff1c" providerId="ADAL" clId="{977EEFC1-1CBA-418C-B7A6-63C2CC8884F1}" dt="2025-12-01T15:44:04.054" v="1300" actId="1076"/>
          <ac:spMkLst>
            <pc:docMk/>
            <pc:sldMk cId="3123630217" sldId="455"/>
            <ac:spMk id="11" creationId="{E4A8E307-A3CE-52E2-4094-77320AE4EFBF}"/>
          </ac:spMkLst>
        </pc:spChg>
        <pc:spChg chg="add mod">
          <ac:chgData name="Chris Alvin" userId="1477fe7d-12c1-4dcd-b708-f1331679ff1c" providerId="ADAL" clId="{977EEFC1-1CBA-418C-B7A6-63C2CC8884F1}" dt="2025-12-01T15:44:01.314" v="1299" actId="1076"/>
          <ac:spMkLst>
            <pc:docMk/>
            <pc:sldMk cId="3123630217" sldId="455"/>
            <ac:spMk id="12" creationId="{1B4A5575-1040-D143-BC16-08A9870F6D40}"/>
          </ac:spMkLst>
        </pc:spChg>
        <pc:spChg chg="add mod">
          <ac:chgData name="Chris Alvin" userId="1477fe7d-12c1-4dcd-b708-f1331679ff1c" providerId="ADAL" clId="{977EEFC1-1CBA-418C-B7A6-63C2CC8884F1}" dt="2025-12-01T15:43:06.034" v="1258" actId="1076"/>
          <ac:spMkLst>
            <pc:docMk/>
            <pc:sldMk cId="3123630217" sldId="455"/>
            <ac:spMk id="15" creationId="{D9CBDA71-6AE7-A60D-02AD-503AF97F08E2}"/>
          </ac:spMkLst>
        </pc:spChg>
        <pc:spChg chg="add mod">
          <ac:chgData name="Chris Alvin" userId="1477fe7d-12c1-4dcd-b708-f1331679ff1c" providerId="ADAL" clId="{977EEFC1-1CBA-418C-B7A6-63C2CC8884F1}" dt="2025-12-01T15:44:01.314" v="1299" actId="1076"/>
          <ac:spMkLst>
            <pc:docMk/>
            <pc:sldMk cId="3123630217" sldId="455"/>
            <ac:spMk id="16" creationId="{B770CD6A-D28A-FF88-2605-790055AA1549}"/>
          </ac:spMkLst>
        </pc:spChg>
        <pc:spChg chg="add mod">
          <ac:chgData name="Chris Alvin" userId="1477fe7d-12c1-4dcd-b708-f1331679ff1c" providerId="ADAL" clId="{977EEFC1-1CBA-418C-B7A6-63C2CC8884F1}" dt="2025-12-01T15:44:12.494" v="1301" actId="1076"/>
          <ac:spMkLst>
            <pc:docMk/>
            <pc:sldMk cId="3123630217" sldId="455"/>
            <ac:spMk id="17" creationId="{C27C6890-2B3A-C5E0-D119-814499A6A6A4}"/>
          </ac:spMkLst>
        </pc:spChg>
        <pc:picChg chg="add mod">
          <ac:chgData name="Chris Alvin" userId="1477fe7d-12c1-4dcd-b708-f1331679ff1c" providerId="ADAL" clId="{977EEFC1-1CBA-418C-B7A6-63C2CC8884F1}" dt="2025-12-01T15:32:13.243" v="998" actId="1076"/>
          <ac:picMkLst>
            <pc:docMk/>
            <pc:sldMk cId="3123630217" sldId="455"/>
            <ac:picMk id="2" creationId="{2932A43A-04AC-6E4E-35B4-F3E8FF2570B5}"/>
          </ac:picMkLst>
        </pc:picChg>
        <pc:picChg chg="add mod modCrop">
          <ac:chgData name="Chris Alvin" userId="1477fe7d-12c1-4dcd-b708-f1331679ff1c" providerId="ADAL" clId="{977EEFC1-1CBA-418C-B7A6-63C2CC8884F1}" dt="2025-12-01T15:43:25.463" v="1262" actId="1076"/>
          <ac:picMkLst>
            <pc:docMk/>
            <pc:sldMk cId="3123630217" sldId="455"/>
            <ac:picMk id="8" creationId="{DD976478-CE3F-6752-0658-C4A15A6CA9F0}"/>
          </ac:picMkLst>
        </pc:picChg>
      </pc:sldChg>
      <pc:sldChg chg="addSp delSp modSp add mod delAnim modAnim">
        <pc:chgData name="Chris Alvin" userId="1477fe7d-12c1-4dcd-b708-f1331679ff1c" providerId="ADAL" clId="{977EEFC1-1CBA-418C-B7A6-63C2CC8884F1}" dt="2025-12-16T13:50:38.015" v="9663"/>
        <pc:sldMkLst>
          <pc:docMk/>
          <pc:sldMk cId="2583599107" sldId="456"/>
        </pc:sldMkLst>
        <pc:spChg chg="mod">
          <ac:chgData name="Chris Alvin" userId="1477fe7d-12c1-4dcd-b708-f1331679ff1c" providerId="ADAL" clId="{977EEFC1-1CBA-418C-B7A6-63C2CC8884F1}" dt="2025-12-01T16:07:02.384" v="1601" actId="1076"/>
          <ac:spMkLst>
            <pc:docMk/>
            <pc:sldMk cId="2583599107" sldId="456"/>
            <ac:spMk id="3" creationId="{CAD81469-6916-BBA0-F6CB-A33470C52DAB}"/>
          </ac:spMkLst>
        </pc:spChg>
        <pc:spChg chg="mod">
          <ac:chgData name="Chris Alvin" userId="1477fe7d-12c1-4dcd-b708-f1331679ff1c" providerId="ADAL" clId="{977EEFC1-1CBA-418C-B7A6-63C2CC8884F1}" dt="2025-12-01T15:44:49.629" v="1325" actId="20577"/>
          <ac:spMkLst>
            <pc:docMk/>
            <pc:sldMk cId="2583599107" sldId="456"/>
            <ac:spMk id="4" creationId="{29C60349-684B-4017-892B-CE40DB4C5D26}"/>
          </ac:spMkLst>
        </pc:spChg>
        <pc:spChg chg="mod">
          <ac:chgData name="Chris Alvin" userId="1477fe7d-12c1-4dcd-b708-f1331679ff1c" providerId="ADAL" clId="{977EEFC1-1CBA-418C-B7A6-63C2CC8884F1}" dt="2025-12-01T16:02:52.514" v="1533" actId="1076"/>
          <ac:spMkLst>
            <pc:docMk/>
            <pc:sldMk cId="2583599107" sldId="456"/>
            <ac:spMk id="11" creationId="{EBF1B1C0-A3F4-65A7-8505-D2A800792283}"/>
          </ac:spMkLst>
        </pc:spChg>
        <pc:spChg chg="mod">
          <ac:chgData name="Chris Alvin" userId="1477fe7d-12c1-4dcd-b708-f1331679ff1c" providerId="ADAL" clId="{977EEFC1-1CBA-418C-B7A6-63C2CC8884F1}" dt="2025-12-01T16:02:52.514" v="1533" actId="1076"/>
          <ac:spMkLst>
            <pc:docMk/>
            <pc:sldMk cId="2583599107" sldId="456"/>
            <ac:spMk id="12" creationId="{E4A1E445-580C-1A63-F995-5C6C7905BAC1}"/>
          </ac:spMkLst>
        </pc:spChg>
        <pc:spChg chg="add mod">
          <ac:chgData name="Chris Alvin" userId="1477fe7d-12c1-4dcd-b708-f1331679ff1c" providerId="ADAL" clId="{977EEFC1-1CBA-418C-B7A6-63C2CC8884F1}" dt="2025-12-01T15:57:29.624" v="1517" actId="2085"/>
          <ac:spMkLst>
            <pc:docMk/>
            <pc:sldMk cId="2583599107" sldId="456"/>
            <ac:spMk id="19" creationId="{8372FA03-EA6C-E7E5-198C-1BA982204064}"/>
          </ac:spMkLst>
        </pc:spChg>
        <pc:picChg chg="add mod">
          <ac:chgData name="Chris Alvin" userId="1477fe7d-12c1-4dcd-b708-f1331679ff1c" providerId="ADAL" clId="{977EEFC1-1CBA-418C-B7A6-63C2CC8884F1}" dt="2025-12-01T16:02:47.854" v="1531" actId="14100"/>
          <ac:picMkLst>
            <pc:docMk/>
            <pc:sldMk cId="2583599107" sldId="456"/>
            <ac:picMk id="13" creationId="{F2C28B29-1555-9B41-967F-715D98BD6956}"/>
          </ac:picMkLst>
        </pc:picChg>
      </pc:sldChg>
      <pc:sldChg chg="addSp delSp modSp add mod modAnim">
        <pc:chgData name="Chris Alvin" userId="1477fe7d-12c1-4dcd-b708-f1331679ff1c" providerId="ADAL" clId="{977EEFC1-1CBA-418C-B7A6-63C2CC8884F1}" dt="2025-12-16T13:50:53.980" v="9664"/>
        <pc:sldMkLst>
          <pc:docMk/>
          <pc:sldMk cId="546960624" sldId="457"/>
        </pc:sldMkLst>
        <pc:spChg chg="add mod">
          <ac:chgData name="Chris Alvin" userId="1477fe7d-12c1-4dcd-b708-f1331679ff1c" providerId="ADAL" clId="{977EEFC1-1CBA-418C-B7A6-63C2CC8884F1}" dt="2025-12-01T16:14:26.064" v="1721" actId="1076"/>
          <ac:spMkLst>
            <pc:docMk/>
            <pc:sldMk cId="546960624" sldId="457"/>
            <ac:spMk id="2" creationId="{258079B2-70F4-F955-0114-1FF4D58FECDB}"/>
          </ac:spMkLst>
        </pc:spChg>
        <pc:spChg chg="mod">
          <ac:chgData name="Chris Alvin" userId="1477fe7d-12c1-4dcd-b708-f1331679ff1c" providerId="ADAL" clId="{977EEFC1-1CBA-418C-B7A6-63C2CC8884F1}" dt="2025-12-01T16:03:06.324" v="1548" actId="20577"/>
          <ac:spMkLst>
            <pc:docMk/>
            <pc:sldMk cId="546960624" sldId="457"/>
            <ac:spMk id="4" creationId="{A749C8DA-2ECF-BE7E-9E1F-64CE3CB599AF}"/>
          </ac:spMkLst>
        </pc:spChg>
        <pc:spChg chg="add mod">
          <ac:chgData name="Chris Alvin" userId="1477fe7d-12c1-4dcd-b708-f1331679ff1c" providerId="ADAL" clId="{977EEFC1-1CBA-418C-B7A6-63C2CC8884F1}" dt="2025-12-01T16:15:37.308" v="1740" actId="14100"/>
          <ac:spMkLst>
            <pc:docMk/>
            <pc:sldMk cId="546960624" sldId="457"/>
            <ac:spMk id="5" creationId="{CFE133F1-8A71-4DC4-535A-8B3384586601}"/>
          </ac:spMkLst>
        </pc:spChg>
        <pc:spChg chg="add mod">
          <ac:chgData name="Chris Alvin" userId="1477fe7d-12c1-4dcd-b708-f1331679ff1c" providerId="ADAL" clId="{977EEFC1-1CBA-418C-B7A6-63C2CC8884F1}" dt="2025-12-01T16:15:32.758" v="1739" actId="1076"/>
          <ac:spMkLst>
            <pc:docMk/>
            <pc:sldMk cId="546960624" sldId="457"/>
            <ac:spMk id="9" creationId="{5A612A01-C83C-7E3A-A00E-CEEA81798A64}"/>
          </ac:spMkLst>
        </pc:spChg>
        <pc:picChg chg="add mod modCrop">
          <ac:chgData name="Chris Alvin" userId="1477fe7d-12c1-4dcd-b708-f1331679ff1c" providerId="ADAL" clId="{977EEFC1-1CBA-418C-B7A6-63C2CC8884F1}" dt="2025-12-01T16:09:40.833" v="1680" actId="14100"/>
          <ac:picMkLst>
            <pc:docMk/>
            <pc:sldMk cId="546960624" sldId="457"/>
            <ac:picMk id="7" creationId="{8C6CD7DB-8504-94B1-EE5E-D1A2D0856F9A}"/>
          </ac:picMkLst>
        </pc:picChg>
      </pc:sldChg>
      <pc:sldChg chg="addSp delSp modSp add mod addAnim delAnim modAnim">
        <pc:chgData name="Chris Alvin" userId="1477fe7d-12c1-4dcd-b708-f1331679ff1c" providerId="ADAL" clId="{977EEFC1-1CBA-418C-B7A6-63C2CC8884F1}" dt="2025-12-01T16:41:31.468" v="2042"/>
        <pc:sldMkLst>
          <pc:docMk/>
          <pc:sldMk cId="165818235" sldId="458"/>
        </pc:sldMkLst>
        <pc:spChg chg="mod">
          <ac:chgData name="Chris Alvin" userId="1477fe7d-12c1-4dcd-b708-f1331679ff1c" providerId="ADAL" clId="{977EEFC1-1CBA-418C-B7A6-63C2CC8884F1}" dt="2025-12-01T16:16:18.187" v="1771"/>
          <ac:spMkLst>
            <pc:docMk/>
            <pc:sldMk cId="165818235" sldId="458"/>
            <ac:spMk id="4" creationId="{E1BC1699-25C1-672E-755C-4A0A980359A5}"/>
          </ac:spMkLst>
        </pc:spChg>
        <pc:spChg chg="add mod">
          <ac:chgData name="Chris Alvin" userId="1477fe7d-12c1-4dcd-b708-f1331679ff1c" providerId="ADAL" clId="{977EEFC1-1CBA-418C-B7A6-63C2CC8884F1}" dt="2025-12-01T16:36:54.108" v="2013" actId="14100"/>
          <ac:spMkLst>
            <pc:docMk/>
            <pc:sldMk cId="165818235" sldId="458"/>
            <ac:spMk id="6" creationId="{B25767C4-2B58-0863-1A43-2438ED8543C3}"/>
          </ac:spMkLst>
        </pc:spChg>
        <pc:spChg chg="add mod">
          <ac:chgData name="Chris Alvin" userId="1477fe7d-12c1-4dcd-b708-f1331679ff1c" providerId="ADAL" clId="{977EEFC1-1CBA-418C-B7A6-63C2CC8884F1}" dt="2025-12-01T16:37:08.160" v="2014" actId="122"/>
          <ac:spMkLst>
            <pc:docMk/>
            <pc:sldMk cId="165818235" sldId="458"/>
            <ac:spMk id="8" creationId="{D95D33D4-36AB-660C-6398-5C1BC110A24D}"/>
          </ac:spMkLst>
        </pc:spChg>
        <pc:spChg chg="add mod">
          <ac:chgData name="Chris Alvin" userId="1477fe7d-12c1-4dcd-b708-f1331679ff1c" providerId="ADAL" clId="{977EEFC1-1CBA-418C-B7A6-63C2CC8884F1}" dt="2025-12-01T16:36:25.278" v="2003" actId="1076"/>
          <ac:spMkLst>
            <pc:docMk/>
            <pc:sldMk cId="165818235" sldId="458"/>
            <ac:spMk id="11" creationId="{8F7BC214-BE81-DBF3-7C82-BF1FD21C342C}"/>
          </ac:spMkLst>
        </pc:spChg>
        <pc:spChg chg="mod">
          <ac:chgData name="Chris Alvin" userId="1477fe7d-12c1-4dcd-b708-f1331679ff1c" providerId="ADAL" clId="{977EEFC1-1CBA-418C-B7A6-63C2CC8884F1}" dt="2025-12-01T16:27:52.889" v="1850"/>
          <ac:spMkLst>
            <pc:docMk/>
            <pc:sldMk cId="165818235" sldId="458"/>
            <ac:spMk id="14" creationId="{944A3B74-E687-031E-B878-756690A617C4}"/>
          </ac:spMkLst>
        </pc:spChg>
        <pc:spChg chg="add mod">
          <ac:chgData name="Chris Alvin" userId="1477fe7d-12c1-4dcd-b708-f1331679ff1c" providerId="ADAL" clId="{977EEFC1-1CBA-418C-B7A6-63C2CC8884F1}" dt="2025-12-01T16:36:25.278" v="2003" actId="1076"/>
          <ac:spMkLst>
            <pc:docMk/>
            <pc:sldMk cId="165818235" sldId="458"/>
            <ac:spMk id="15" creationId="{88D3B87C-56DE-33F0-CE01-60005192BBDA}"/>
          </ac:spMkLst>
        </pc:spChg>
        <pc:spChg chg="add mod">
          <ac:chgData name="Chris Alvin" userId="1477fe7d-12c1-4dcd-b708-f1331679ff1c" providerId="ADAL" clId="{977EEFC1-1CBA-418C-B7A6-63C2CC8884F1}" dt="2025-12-01T16:37:43.318" v="2019" actId="164"/>
          <ac:spMkLst>
            <pc:docMk/>
            <pc:sldMk cId="165818235" sldId="458"/>
            <ac:spMk id="21" creationId="{EAAFC606-FB15-B9D7-ED06-5A6500F9801A}"/>
          </ac:spMkLst>
        </pc:spChg>
        <pc:spChg chg="add mod">
          <ac:chgData name="Chris Alvin" userId="1477fe7d-12c1-4dcd-b708-f1331679ff1c" providerId="ADAL" clId="{977EEFC1-1CBA-418C-B7A6-63C2CC8884F1}" dt="2025-12-01T16:37:43.318" v="2019" actId="164"/>
          <ac:spMkLst>
            <pc:docMk/>
            <pc:sldMk cId="165818235" sldId="458"/>
            <ac:spMk id="22" creationId="{ED647C1E-4F02-874D-4725-3D16DC8F1090}"/>
          </ac:spMkLst>
        </pc:spChg>
        <pc:spChg chg="add mod">
          <ac:chgData name="Chris Alvin" userId="1477fe7d-12c1-4dcd-b708-f1331679ff1c" providerId="ADAL" clId="{977EEFC1-1CBA-418C-B7A6-63C2CC8884F1}" dt="2025-12-01T16:37:32.038" v="2018" actId="1076"/>
          <ac:spMkLst>
            <pc:docMk/>
            <pc:sldMk cId="165818235" sldId="458"/>
            <ac:spMk id="24" creationId="{D3F05DFC-ACAF-4DC9-ACE8-9F7DB8ABF165}"/>
          </ac:spMkLst>
        </pc:spChg>
        <pc:spChg chg="add mod">
          <ac:chgData name="Chris Alvin" userId="1477fe7d-12c1-4dcd-b708-f1331679ff1c" providerId="ADAL" clId="{977EEFC1-1CBA-418C-B7A6-63C2CC8884F1}" dt="2025-12-01T16:36:25.278" v="2003" actId="1076"/>
          <ac:spMkLst>
            <pc:docMk/>
            <pc:sldMk cId="165818235" sldId="458"/>
            <ac:spMk id="26" creationId="{0F1270C5-7E80-8D18-FF29-23CC461FC234}"/>
          </ac:spMkLst>
        </pc:spChg>
        <pc:spChg chg="add mod">
          <ac:chgData name="Chris Alvin" userId="1477fe7d-12c1-4dcd-b708-f1331679ff1c" providerId="ADAL" clId="{977EEFC1-1CBA-418C-B7A6-63C2CC8884F1}" dt="2025-12-01T16:36:25.278" v="2003" actId="1076"/>
          <ac:spMkLst>
            <pc:docMk/>
            <pc:sldMk cId="165818235" sldId="458"/>
            <ac:spMk id="27" creationId="{54280533-A7C1-46DF-5922-45D9FD5E7887}"/>
          </ac:spMkLst>
        </pc:spChg>
        <pc:spChg chg="add mod">
          <ac:chgData name="Chris Alvin" userId="1477fe7d-12c1-4dcd-b708-f1331679ff1c" providerId="ADAL" clId="{977EEFC1-1CBA-418C-B7A6-63C2CC8884F1}" dt="2025-12-01T16:37:52.618" v="2020" actId="164"/>
          <ac:spMkLst>
            <pc:docMk/>
            <pc:sldMk cId="165818235" sldId="458"/>
            <ac:spMk id="28" creationId="{B73183D9-2749-D0B6-5F97-A831010E2B26}"/>
          </ac:spMkLst>
        </pc:spChg>
        <pc:spChg chg="add mod">
          <ac:chgData name="Chris Alvin" userId="1477fe7d-12c1-4dcd-b708-f1331679ff1c" providerId="ADAL" clId="{977EEFC1-1CBA-418C-B7A6-63C2CC8884F1}" dt="2025-12-01T16:37:52.618" v="2020" actId="164"/>
          <ac:spMkLst>
            <pc:docMk/>
            <pc:sldMk cId="165818235" sldId="458"/>
            <ac:spMk id="30" creationId="{5817C4F0-5A68-26D9-3D45-B527B67BF36B}"/>
          </ac:spMkLst>
        </pc:spChg>
        <pc:spChg chg="add mod">
          <ac:chgData name="Chris Alvin" userId="1477fe7d-12c1-4dcd-b708-f1331679ff1c" providerId="ADAL" clId="{977EEFC1-1CBA-418C-B7A6-63C2CC8884F1}" dt="2025-12-01T16:36:25.278" v="2003" actId="1076"/>
          <ac:spMkLst>
            <pc:docMk/>
            <pc:sldMk cId="165818235" sldId="458"/>
            <ac:spMk id="31" creationId="{DBE309AA-8E61-D067-9B93-E5A07D04EA1A}"/>
          </ac:spMkLst>
        </pc:spChg>
        <pc:spChg chg="add mod">
          <ac:chgData name="Chris Alvin" userId="1477fe7d-12c1-4dcd-b708-f1331679ff1c" providerId="ADAL" clId="{977EEFC1-1CBA-418C-B7A6-63C2CC8884F1}" dt="2025-12-01T16:37:59.538" v="2021" actId="164"/>
          <ac:spMkLst>
            <pc:docMk/>
            <pc:sldMk cId="165818235" sldId="458"/>
            <ac:spMk id="32" creationId="{5C78DE9C-676D-A179-1BDE-EA2C0CDFBD36}"/>
          </ac:spMkLst>
        </pc:spChg>
        <pc:spChg chg="add mod">
          <ac:chgData name="Chris Alvin" userId="1477fe7d-12c1-4dcd-b708-f1331679ff1c" providerId="ADAL" clId="{977EEFC1-1CBA-418C-B7A6-63C2CC8884F1}" dt="2025-12-01T16:37:59.538" v="2021" actId="164"/>
          <ac:spMkLst>
            <pc:docMk/>
            <pc:sldMk cId="165818235" sldId="458"/>
            <ac:spMk id="33" creationId="{E98253AE-3F27-A8F2-7130-DCA933318C06}"/>
          </ac:spMkLst>
        </pc:spChg>
        <pc:spChg chg="add mod">
          <ac:chgData name="Chris Alvin" userId="1477fe7d-12c1-4dcd-b708-f1331679ff1c" providerId="ADAL" clId="{977EEFC1-1CBA-418C-B7A6-63C2CC8884F1}" dt="2025-12-01T16:37:59.538" v="2021" actId="164"/>
          <ac:spMkLst>
            <pc:docMk/>
            <pc:sldMk cId="165818235" sldId="458"/>
            <ac:spMk id="34" creationId="{FFAC465F-E3FC-20BE-6A9C-3A15FD3E2499}"/>
          </ac:spMkLst>
        </pc:spChg>
        <pc:spChg chg="add mod">
          <ac:chgData name="Chris Alvin" userId="1477fe7d-12c1-4dcd-b708-f1331679ff1c" providerId="ADAL" clId="{977EEFC1-1CBA-418C-B7A6-63C2CC8884F1}" dt="2025-12-01T16:36:25.278" v="2003" actId="1076"/>
          <ac:spMkLst>
            <pc:docMk/>
            <pc:sldMk cId="165818235" sldId="458"/>
            <ac:spMk id="49" creationId="{F06445E0-93B4-B608-3F08-939EFA587003}"/>
          </ac:spMkLst>
        </pc:spChg>
        <pc:grpChg chg="add mod">
          <ac:chgData name="Chris Alvin" userId="1477fe7d-12c1-4dcd-b708-f1331679ff1c" providerId="ADAL" clId="{977EEFC1-1CBA-418C-B7A6-63C2CC8884F1}" dt="2025-12-01T16:38:48.868" v="2025" actId="1076"/>
          <ac:grpSpMkLst>
            <pc:docMk/>
            <pc:sldMk cId="165818235" sldId="458"/>
            <ac:grpSpMk id="51" creationId="{66F2ED58-2EC4-C0E6-2E50-D01CB022495C}"/>
          </ac:grpSpMkLst>
        </pc:grpChg>
        <pc:grpChg chg="add mod">
          <ac:chgData name="Chris Alvin" userId="1477fe7d-12c1-4dcd-b708-f1331679ff1c" providerId="ADAL" clId="{977EEFC1-1CBA-418C-B7A6-63C2CC8884F1}" dt="2025-12-01T16:37:52.618" v="2020" actId="164"/>
          <ac:grpSpMkLst>
            <pc:docMk/>
            <pc:sldMk cId="165818235" sldId="458"/>
            <ac:grpSpMk id="52" creationId="{F60ED9BE-D372-2E74-596C-82109B6D23D7}"/>
          </ac:grpSpMkLst>
        </pc:grpChg>
        <pc:grpChg chg="add mod">
          <ac:chgData name="Chris Alvin" userId="1477fe7d-12c1-4dcd-b708-f1331679ff1c" providerId="ADAL" clId="{977EEFC1-1CBA-418C-B7A6-63C2CC8884F1}" dt="2025-12-01T16:37:59.538" v="2021" actId="164"/>
          <ac:grpSpMkLst>
            <pc:docMk/>
            <pc:sldMk cId="165818235" sldId="458"/>
            <ac:grpSpMk id="53" creationId="{CA0FB4DB-3EC3-29B0-578A-B7CB3C3F272D}"/>
          </ac:grpSpMkLst>
        </pc:grpChg>
        <pc:picChg chg="mod topLvl">
          <ac:chgData name="Chris Alvin" userId="1477fe7d-12c1-4dcd-b708-f1331679ff1c" providerId="ADAL" clId="{977EEFC1-1CBA-418C-B7A6-63C2CC8884F1}" dt="2025-12-01T16:38:34.878" v="2023" actId="338"/>
          <ac:picMkLst>
            <pc:docMk/>
            <pc:sldMk cId="165818235" sldId="458"/>
            <ac:picMk id="18" creationId="{D83B45A4-9A1D-4A63-712A-63C6E17CDF17}"/>
          </ac:picMkLst>
        </pc:picChg>
        <pc:picChg chg="mod topLvl">
          <ac:chgData name="Chris Alvin" userId="1477fe7d-12c1-4dcd-b708-f1331679ff1c" providerId="ADAL" clId="{977EEFC1-1CBA-418C-B7A6-63C2CC8884F1}" dt="2025-12-01T16:38:34.878" v="2023" actId="338"/>
          <ac:picMkLst>
            <pc:docMk/>
            <pc:sldMk cId="165818235" sldId="458"/>
            <ac:picMk id="19" creationId="{F5A2F140-ABCC-AC17-EAAF-1E718A4EBA60}"/>
          </ac:picMkLst>
        </pc:picChg>
        <pc:picChg chg="mod topLvl">
          <ac:chgData name="Chris Alvin" userId="1477fe7d-12c1-4dcd-b708-f1331679ff1c" providerId="ADAL" clId="{977EEFC1-1CBA-418C-B7A6-63C2CC8884F1}" dt="2025-12-01T16:38:34.878" v="2023" actId="338"/>
          <ac:picMkLst>
            <pc:docMk/>
            <pc:sldMk cId="165818235" sldId="458"/>
            <ac:picMk id="20" creationId="{15033A2A-246D-4D33-4E69-6F0F5D47C4B4}"/>
          </ac:picMkLst>
        </pc:picChg>
        <pc:cxnChg chg="add mod">
          <ac:chgData name="Chris Alvin" userId="1477fe7d-12c1-4dcd-b708-f1331679ff1c" providerId="ADAL" clId="{977EEFC1-1CBA-418C-B7A6-63C2CC8884F1}" dt="2025-12-01T16:33:31.158" v="1969" actId="692"/>
          <ac:cxnSpMkLst>
            <pc:docMk/>
            <pc:sldMk cId="165818235" sldId="458"/>
            <ac:cxnSpMk id="36" creationId="{883C62BB-F8DA-FD15-5D20-BF04F1E6105C}"/>
          </ac:cxnSpMkLst>
        </pc:cxnChg>
        <pc:cxnChg chg="add mod">
          <ac:chgData name="Chris Alvin" userId="1477fe7d-12c1-4dcd-b708-f1331679ff1c" providerId="ADAL" clId="{977EEFC1-1CBA-418C-B7A6-63C2CC8884F1}" dt="2025-12-01T16:33:36.078" v="1970" actId="14100"/>
          <ac:cxnSpMkLst>
            <pc:docMk/>
            <pc:sldMk cId="165818235" sldId="458"/>
            <ac:cxnSpMk id="37" creationId="{48C5DEC5-1D81-FC6F-E3C6-B2919DB5A374}"/>
          </ac:cxnSpMkLst>
        </pc:cxnChg>
        <pc:cxnChg chg="add mod">
          <ac:chgData name="Chris Alvin" userId="1477fe7d-12c1-4dcd-b708-f1331679ff1c" providerId="ADAL" clId="{977EEFC1-1CBA-418C-B7A6-63C2CC8884F1}" dt="2025-12-01T16:33:31.158" v="1969" actId="692"/>
          <ac:cxnSpMkLst>
            <pc:docMk/>
            <pc:sldMk cId="165818235" sldId="458"/>
            <ac:cxnSpMk id="40" creationId="{12D52C24-102D-1A4B-618B-D87947117A2D}"/>
          </ac:cxnSpMkLst>
        </pc:cxnChg>
      </pc:sldChg>
      <pc:sldChg chg="addSp delSp modSp add mod delAnim modAnim">
        <pc:chgData name="Chris Alvin" userId="1477fe7d-12c1-4dcd-b708-f1331679ff1c" providerId="ADAL" clId="{977EEFC1-1CBA-418C-B7A6-63C2CC8884F1}" dt="2025-12-01T17:16:15.823" v="2576"/>
        <pc:sldMkLst>
          <pc:docMk/>
          <pc:sldMk cId="57246627" sldId="459"/>
        </pc:sldMkLst>
        <pc:spChg chg="mod">
          <ac:chgData name="Chris Alvin" userId="1477fe7d-12c1-4dcd-b708-f1331679ff1c" providerId="ADAL" clId="{977EEFC1-1CBA-418C-B7A6-63C2CC8884F1}" dt="2025-12-01T17:02:59.440" v="2209" actId="20577"/>
          <ac:spMkLst>
            <pc:docMk/>
            <pc:sldMk cId="57246627" sldId="459"/>
            <ac:spMk id="4" creationId="{7A819FE2-F225-DE96-E20B-6AF6CA5F12C2}"/>
          </ac:spMkLst>
        </pc:spChg>
        <pc:spChg chg="mod">
          <ac:chgData name="Chris Alvin" userId="1477fe7d-12c1-4dcd-b708-f1331679ff1c" providerId="ADAL" clId="{977EEFC1-1CBA-418C-B7A6-63C2CC8884F1}" dt="2025-12-01T17:13:00.873" v="2549" actId="14100"/>
          <ac:spMkLst>
            <pc:docMk/>
            <pc:sldMk cId="57246627" sldId="459"/>
            <ac:spMk id="6" creationId="{A83ABF32-A019-FE6B-2855-BAE342F3C120}"/>
          </ac:spMkLst>
        </pc:spChg>
        <pc:spChg chg="add mod">
          <ac:chgData name="Chris Alvin" userId="1477fe7d-12c1-4dcd-b708-f1331679ff1c" providerId="ADAL" clId="{977EEFC1-1CBA-418C-B7A6-63C2CC8884F1}" dt="2025-12-01T17:13:32.959" v="2555" actId="113"/>
          <ac:spMkLst>
            <pc:docMk/>
            <pc:sldMk cId="57246627" sldId="459"/>
            <ac:spMk id="9" creationId="{5B1B7C89-D1C3-74AB-A0FF-7D60C5D9F89B}"/>
          </ac:spMkLst>
        </pc:spChg>
        <pc:spChg chg="add mod">
          <ac:chgData name="Chris Alvin" userId="1477fe7d-12c1-4dcd-b708-f1331679ff1c" providerId="ADAL" clId="{977EEFC1-1CBA-418C-B7A6-63C2CC8884F1}" dt="2025-12-01T17:09:36.520" v="2372" actId="1076"/>
          <ac:spMkLst>
            <pc:docMk/>
            <pc:sldMk cId="57246627" sldId="459"/>
            <ac:spMk id="10" creationId="{46E61642-CFC6-03E2-5B79-5F09D580ED6E}"/>
          </ac:spMkLst>
        </pc:spChg>
        <pc:spChg chg="add mod">
          <ac:chgData name="Chris Alvin" userId="1477fe7d-12c1-4dcd-b708-f1331679ff1c" providerId="ADAL" clId="{977EEFC1-1CBA-418C-B7A6-63C2CC8884F1}" dt="2025-12-01T17:04:47.389" v="2218" actId="1076"/>
          <ac:spMkLst>
            <pc:docMk/>
            <pc:sldMk cId="57246627" sldId="459"/>
            <ac:spMk id="12" creationId="{6D2FAF38-7C95-7691-0A4B-08860FBC8233}"/>
          </ac:spMkLst>
        </pc:spChg>
        <pc:spChg chg="add mod">
          <ac:chgData name="Chris Alvin" userId="1477fe7d-12c1-4dcd-b708-f1331679ff1c" providerId="ADAL" clId="{977EEFC1-1CBA-418C-B7A6-63C2CC8884F1}" dt="2025-12-01T17:04:43.060" v="2217" actId="1076"/>
          <ac:spMkLst>
            <pc:docMk/>
            <pc:sldMk cId="57246627" sldId="459"/>
            <ac:spMk id="13" creationId="{F442B081-56EC-132A-2F5C-A7A7606633AF}"/>
          </ac:spMkLst>
        </pc:spChg>
        <pc:spChg chg="add mod">
          <ac:chgData name="Chris Alvin" userId="1477fe7d-12c1-4dcd-b708-f1331679ff1c" providerId="ADAL" clId="{977EEFC1-1CBA-418C-B7A6-63C2CC8884F1}" dt="2025-12-01T16:55:16.339" v="2193" actId="1076"/>
          <ac:spMkLst>
            <pc:docMk/>
            <pc:sldMk cId="57246627" sldId="459"/>
            <ac:spMk id="16" creationId="{661219DA-3AC3-B9CA-426F-DAFE54A6C72B}"/>
          </ac:spMkLst>
        </pc:spChg>
        <pc:spChg chg="add mod">
          <ac:chgData name="Chris Alvin" userId="1477fe7d-12c1-4dcd-b708-f1331679ff1c" providerId="ADAL" clId="{977EEFC1-1CBA-418C-B7A6-63C2CC8884F1}" dt="2025-12-01T16:55:16.339" v="2193" actId="1076"/>
          <ac:spMkLst>
            <pc:docMk/>
            <pc:sldMk cId="57246627" sldId="459"/>
            <ac:spMk id="17" creationId="{9FAAD6F3-9371-AB8F-55CC-D8570B51B110}"/>
          </ac:spMkLst>
        </pc:spChg>
        <pc:spChg chg="add mod">
          <ac:chgData name="Chris Alvin" userId="1477fe7d-12c1-4dcd-b708-f1331679ff1c" providerId="ADAL" clId="{977EEFC1-1CBA-418C-B7A6-63C2CC8884F1}" dt="2025-12-01T16:55:16.339" v="2193" actId="1076"/>
          <ac:spMkLst>
            <pc:docMk/>
            <pc:sldMk cId="57246627" sldId="459"/>
            <ac:spMk id="23" creationId="{1EB34226-A58D-7FAE-F82D-D0492968E2FC}"/>
          </ac:spMkLst>
        </pc:spChg>
        <pc:spChg chg="add mod">
          <ac:chgData name="Chris Alvin" userId="1477fe7d-12c1-4dcd-b708-f1331679ff1c" providerId="ADAL" clId="{977EEFC1-1CBA-418C-B7A6-63C2CC8884F1}" dt="2025-12-01T17:13:24.739" v="2553" actId="1076"/>
          <ac:spMkLst>
            <pc:docMk/>
            <pc:sldMk cId="57246627" sldId="459"/>
            <ac:spMk id="25" creationId="{14E9E4B7-4FB5-2102-367B-9D8E134D8357}"/>
          </ac:spMkLst>
        </pc:spChg>
        <pc:spChg chg="add mod">
          <ac:chgData name="Chris Alvin" userId="1477fe7d-12c1-4dcd-b708-f1331679ff1c" providerId="ADAL" clId="{977EEFC1-1CBA-418C-B7A6-63C2CC8884F1}" dt="2025-12-01T17:13:24.739" v="2553" actId="1076"/>
          <ac:spMkLst>
            <pc:docMk/>
            <pc:sldMk cId="57246627" sldId="459"/>
            <ac:spMk id="29" creationId="{DD90A35F-2F94-DBD0-1A5F-B227D55723F4}"/>
          </ac:spMkLst>
        </pc:spChg>
        <pc:spChg chg="add mod">
          <ac:chgData name="Chris Alvin" userId="1477fe7d-12c1-4dcd-b708-f1331679ff1c" providerId="ADAL" clId="{977EEFC1-1CBA-418C-B7A6-63C2CC8884F1}" dt="2025-12-01T17:13:17.938" v="2552" actId="14100"/>
          <ac:spMkLst>
            <pc:docMk/>
            <pc:sldMk cId="57246627" sldId="459"/>
            <ac:spMk id="82" creationId="{B988F70E-A47C-8DC3-0F75-E157AF4016E7}"/>
          </ac:spMkLst>
        </pc:spChg>
        <pc:spChg chg="add mod">
          <ac:chgData name="Chris Alvin" userId="1477fe7d-12c1-4dcd-b708-f1331679ff1c" providerId="ADAL" clId="{977EEFC1-1CBA-418C-B7A6-63C2CC8884F1}" dt="2025-12-01T17:13:17.938" v="2552" actId="14100"/>
          <ac:spMkLst>
            <pc:docMk/>
            <pc:sldMk cId="57246627" sldId="459"/>
            <ac:spMk id="83" creationId="{7940E815-8BAA-6D12-5F79-B432B65A7AF3}"/>
          </ac:spMkLst>
        </pc:spChg>
        <pc:spChg chg="add mod">
          <ac:chgData name="Chris Alvin" userId="1477fe7d-12c1-4dcd-b708-f1331679ff1c" providerId="ADAL" clId="{977EEFC1-1CBA-418C-B7A6-63C2CC8884F1}" dt="2025-12-01T17:14:25.340" v="2562" actId="1076"/>
          <ac:spMkLst>
            <pc:docMk/>
            <pc:sldMk cId="57246627" sldId="459"/>
            <ac:spMk id="84" creationId="{46F1C7C9-CDA4-AB72-941D-A5D1C422FBEF}"/>
          </ac:spMkLst>
        </pc:spChg>
        <pc:spChg chg="add mod">
          <ac:chgData name="Chris Alvin" userId="1477fe7d-12c1-4dcd-b708-f1331679ff1c" providerId="ADAL" clId="{977EEFC1-1CBA-418C-B7A6-63C2CC8884F1}" dt="2025-12-01T17:13:17.938" v="2552" actId="14100"/>
          <ac:spMkLst>
            <pc:docMk/>
            <pc:sldMk cId="57246627" sldId="459"/>
            <ac:spMk id="98" creationId="{1E667688-3BC4-4284-CD94-6F75241D7F7A}"/>
          </ac:spMkLst>
        </pc:spChg>
        <pc:spChg chg="add mod">
          <ac:chgData name="Chris Alvin" userId="1477fe7d-12c1-4dcd-b708-f1331679ff1c" providerId="ADAL" clId="{977EEFC1-1CBA-418C-B7A6-63C2CC8884F1}" dt="2025-12-01T17:13:17.938" v="2552" actId="14100"/>
          <ac:spMkLst>
            <pc:docMk/>
            <pc:sldMk cId="57246627" sldId="459"/>
            <ac:spMk id="99" creationId="{DA9AFFB6-7E91-84C7-353A-619B005F4FFE}"/>
          </ac:spMkLst>
        </pc:spChg>
        <pc:spChg chg="add mod">
          <ac:chgData name="Chris Alvin" userId="1477fe7d-12c1-4dcd-b708-f1331679ff1c" providerId="ADAL" clId="{977EEFC1-1CBA-418C-B7A6-63C2CC8884F1}" dt="2025-12-01T17:13:17.938" v="2552" actId="14100"/>
          <ac:spMkLst>
            <pc:docMk/>
            <pc:sldMk cId="57246627" sldId="459"/>
            <ac:spMk id="100" creationId="{D586FC0E-642C-FCF7-6D74-8734FC42782D}"/>
          </ac:spMkLst>
        </pc:spChg>
        <pc:spChg chg="add mod">
          <ac:chgData name="Chris Alvin" userId="1477fe7d-12c1-4dcd-b708-f1331679ff1c" providerId="ADAL" clId="{977EEFC1-1CBA-418C-B7A6-63C2CC8884F1}" dt="2025-12-01T17:14:01.780" v="2561" actId="1076"/>
          <ac:spMkLst>
            <pc:docMk/>
            <pc:sldMk cId="57246627" sldId="459"/>
            <ac:spMk id="101" creationId="{0C259891-92C1-D767-7CD2-5A7447413BC3}"/>
          </ac:spMkLst>
        </pc:spChg>
        <pc:spChg chg="add mod">
          <ac:chgData name="Chris Alvin" userId="1477fe7d-12c1-4dcd-b708-f1331679ff1c" providerId="ADAL" clId="{977EEFC1-1CBA-418C-B7A6-63C2CC8884F1}" dt="2025-12-01T17:15:07.083" v="2570" actId="113"/>
          <ac:spMkLst>
            <pc:docMk/>
            <pc:sldMk cId="57246627" sldId="459"/>
            <ac:spMk id="106" creationId="{8D51E3D0-A66A-9113-B911-D06BDFA8F7D6}"/>
          </ac:spMkLst>
        </pc:spChg>
        <pc:spChg chg="add mod">
          <ac:chgData name="Chris Alvin" userId="1477fe7d-12c1-4dcd-b708-f1331679ff1c" providerId="ADAL" clId="{977EEFC1-1CBA-418C-B7A6-63C2CC8884F1}" dt="2025-12-01T17:14:50.242" v="2568" actId="113"/>
          <ac:spMkLst>
            <pc:docMk/>
            <pc:sldMk cId="57246627" sldId="459"/>
            <ac:spMk id="109" creationId="{C99E26E4-0B4F-1606-E50D-15B2D80DA16C}"/>
          </ac:spMkLst>
        </pc:spChg>
        <pc:cxnChg chg="add mod">
          <ac:chgData name="Chris Alvin" userId="1477fe7d-12c1-4dcd-b708-f1331679ff1c" providerId="ADAL" clId="{977EEFC1-1CBA-418C-B7A6-63C2CC8884F1}" dt="2025-12-01T17:09:36.520" v="2372" actId="1076"/>
          <ac:cxnSpMkLst>
            <pc:docMk/>
            <pc:sldMk cId="57246627" sldId="459"/>
            <ac:cxnSpMk id="38" creationId="{33BF2F24-15AE-614A-3EA9-60D3E4496783}"/>
          </ac:cxnSpMkLst>
        </pc:cxnChg>
        <pc:cxnChg chg="add mod">
          <ac:chgData name="Chris Alvin" userId="1477fe7d-12c1-4dcd-b708-f1331679ff1c" providerId="ADAL" clId="{977EEFC1-1CBA-418C-B7A6-63C2CC8884F1}" dt="2025-12-01T17:04:47.389" v="2218" actId="1076"/>
          <ac:cxnSpMkLst>
            <pc:docMk/>
            <pc:sldMk cId="57246627" sldId="459"/>
            <ac:cxnSpMk id="39" creationId="{D535A4CE-6A04-396B-D87C-801AF99E8C23}"/>
          </ac:cxnSpMkLst>
        </pc:cxnChg>
        <pc:cxnChg chg="add mod">
          <ac:chgData name="Chris Alvin" userId="1477fe7d-12c1-4dcd-b708-f1331679ff1c" providerId="ADAL" clId="{977EEFC1-1CBA-418C-B7A6-63C2CC8884F1}" dt="2025-12-01T17:04:43.060" v="2217" actId="1076"/>
          <ac:cxnSpMkLst>
            <pc:docMk/>
            <pc:sldMk cId="57246627" sldId="459"/>
            <ac:cxnSpMk id="43" creationId="{C6266D99-C12C-5DB1-A2D5-817D284130D1}"/>
          </ac:cxnSpMkLst>
        </pc:cxnChg>
        <pc:cxnChg chg="add mod">
          <ac:chgData name="Chris Alvin" userId="1477fe7d-12c1-4dcd-b708-f1331679ff1c" providerId="ADAL" clId="{977EEFC1-1CBA-418C-B7A6-63C2CC8884F1}" dt="2025-12-01T17:04:08.282" v="2215" actId="692"/>
          <ac:cxnSpMkLst>
            <pc:docMk/>
            <pc:sldMk cId="57246627" sldId="459"/>
            <ac:cxnSpMk id="46" creationId="{924B5A51-AF81-B505-8AB4-72C031E78135}"/>
          </ac:cxnSpMkLst>
        </pc:cxnChg>
        <pc:cxnChg chg="add mod">
          <ac:chgData name="Chris Alvin" userId="1477fe7d-12c1-4dcd-b708-f1331679ff1c" providerId="ADAL" clId="{977EEFC1-1CBA-418C-B7A6-63C2CC8884F1}" dt="2025-12-01T17:04:08.282" v="2215" actId="692"/>
          <ac:cxnSpMkLst>
            <pc:docMk/>
            <pc:sldMk cId="57246627" sldId="459"/>
            <ac:cxnSpMk id="50" creationId="{A6DB878F-4614-9F68-0868-7EEBE06389F1}"/>
          </ac:cxnSpMkLst>
        </pc:cxnChg>
        <pc:cxnChg chg="add mod">
          <ac:chgData name="Chris Alvin" userId="1477fe7d-12c1-4dcd-b708-f1331679ff1c" providerId="ADAL" clId="{977EEFC1-1CBA-418C-B7A6-63C2CC8884F1}" dt="2025-12-01T17:13:24.739" v="2553" actId="1076"/>
          <ac:cxnSpMkLst>
            <pc:docMk/>
            <pc:sldMk cId="57246627" sldId="459"/>
            <ac:cxnSpMk id="57" creationId="{315EBD1A-7A8C-A813-C7FF-6F6CA04BCECA}"/>
          </ac:cxnSpMkLst>
        </pc:cxnChg>
        <pc:cxnChg chg="add mod">
          <ac:chgData name="Chris Alvin" userId="1477fe7d-12c1-4dcd-b708-f1331679ff1c" providerId="ADAL" clId="{977EEFC1-1CBA-418C-B7A6-63C2CC8884F1}" dt="2025-12-01T17:13:24.739" v="2553" actId="1076"/>
          <ac:cxnSpMkLst>
            <pc:docMk/>
            <pc:sldMk cId="57246627" sldId="459"/>
            <ac:cxnSpMk id="60" creationId="{1D1F1686-AE9B-3F7E-A1C6-A040B6670FB8}"/>
          </ac:cxnSpMkLst>
        </pc:cxnChg>
        <pc:cxnChg chg="add mod">
          <ac:chgData name="Chris Alvin" userId="1477fe7d-12c1-4dcd-b708-f1331679ff1c" providerId="ADAL" clId="{977EEFC1-1CBA-418C-B7A6-63C2CC8884F1}" dt="2025-12-01T17:13:24.739" v="2553" actId="1076"/>
          <ac:cxnSpMkLst>
            <pc:docMk/>
            <pc:sldMk cId="57246627" sldId="459"/>
            <ac:cxnSpMk id="63" creationId="{D6AE1232-C5B0-085A-608D-E52B7CF772FB}"/>
          </ac:cxnSpMkLst>
        </pc:cxnChg>
        <pc:cxnChg chg="add mod">
          <ac:chgData name="Chris Alvin" userId="1477fe7d-12c1-4dcd-b708-f1331679ff1c" providerId="ADAL" clId="{977EEFC1-1CBA-418C-B7A6-63C2CC8884F1}" dt="2025-12-01T17:05:10.140" v="2225" actId="1076"/>
          <ac:cxnSpMkLst>
            <pc:docMk/>
            <pc:sldMk cId="57246627" sldId="459"/>
            <ac:cxnSpMk id="89" creationId="{F80ED640-4526-0DA7-679B-4EBEEF1FB61C}"/>
          </ac:cxnSpMkLst>
        </pc:cxnChg>
        <pc:cxnChg chg="add mod">
          <ac:chgData name="Chris Alvin" userId="1477fe7d-12c1-4dcd-b708-f1331679ff1c" providerId="ADAL" clId="{977EEFC1-1CBA-418C-B7A6-63C2CC8884F1}" dt="2025-12-01T17:06:01.720" v="2231" actId="14100"/>
          <ac:cxnSpMkLst>
            <pc:docMk/>
            <pc:sldMk cId="57246627" sldId="459"/>
            <ac:cxnSpMk id="93" creationId="{1369231E-3777-4ECD-D4C8-22C262499DB9}"/>
          </ac:cxnSpMkLst>
        </pc:cxnChg>
      </pc:sldChg>
      <pc:sldChg chg="addSp delSp modSp add mod delAnim modAnim">
        <pc:chgData name="Chris Alvin" userId="1477fe7d-12c1-4dcd-b708-f1331679ff1c" providerId="ADAL" clId="{977EEFC1-1CBA-418C-B7A6-63C2CC8884F1}" dt="2025-12-01T17:32:03.177" v="2728"/>
        <pc:sldMkLst>
          <pc:docMk/>
          <pc:sldMk cId="1413332345" sldId="460"/>
        </pc:sldMkLst>
        <pc:spChg chg="add mod">
          <ac:chgData name="Chris Alvin" userId="1477fe7d-12c1-4dcd-b708-f1331679ff1c" providerId="ADAL" clId="{977EEFC1-1CBA-418C-B7A6-63C2CC8884F1}" dt="2025-12-01T17:24:52.964" v="2660" actId="1076"/>
          <ac:spMkLst>
            <pc:docMk/>
            <pc:sldMk cId="1413332345" sldId="460"/>
            <ac:spMk id="2" creationId="{3F625709-D5CF-5DF6-AD06-CDF73E0EBAEC}"/>
          </ac:spMkLst>
        </pc:spChg>
        <pc:spChg chg="add mod">
          <ac:chgData name="Chris Alvin" userId="1477fe7d-12c1-4dcd-b708-f1331679ff1c" providerId="ADAL" clId="{977EEFC1-1CBA-418C-B7A6-63C2CC8884F1}" dt="2025-12-01T17:23:33.895" v="2648" actId="1076"/>
          <ac:spMkLst>
            <pc:docMk/>
            <pc:sldMk cId="1413332345" sldId="460"/>
            <ac:spMk id="3" creationId="{FD08DB57-B815-A0AC-AAC7-22CC80269682}"/>
          </ac:spMkLst>
        </pc:spChg>
        <pc:spChg chg="mod">
          <ac:chgData name="Chris Alvin" userId="1477fe7d-12c1-4dcd-b708-f1331679ff1c" providerId="ADAL" clId="{977EEFC1-1CBA-418C-B7A6-63C2CC8884F1}" dt="2025-12-01T17:16:57.910" v="2581" actId="20577"/>
          <ac:spMkLst>
            <pc:docMk/>
            <pc:sldMk cId="1413332345" sldId="460"/>
            <ac:spMk id="4" creationId="{D5FEB127-F177-3218-94DC-900EB73A577D}"/>
          </ac:spMkLst>
        </pc:spChg>
        <pc:spChg chg="add mod">
          <ac:chgData name="Chris Alvin" userId="1477fe7d-12c1-4dcd-b708-f1331679ff1c" providerId="ADAL" clId="{977EEFC1-1CBA-418C-B7A6-63C2CC8884F1}" dt="2025-12-01T17:29:59.352" v="2719" actId="948"/>
          <ac:spMkLst>
            <pc:docMk/>
            <pc:sldMk cId="1413332345" sldId="460"/>
            <ac:spMk id="5" creationId="{ACC3039D-A35C-F942-615B-FCDAA70AD59E}"/>
          </ac:spMkLst>
        </pc:spChg>
        <pc:spChg chg="mod">
          <ac:chgData name="Chris Alvin" userId="1477fe7d-12c1-4dcd-b708-f1331679ff1c" providerId="ADAL" clId="{977EEFC1-1CBA-418C-B7A6-63C2CC8884F1}" dt="2025-12-01T17:21:10.178" v="2591" actId="1076"/>
          <ac:spMkLst>
            <pc:docMk/>
            <pc:sldMk cId="1413332345" sldId="460"/>
            <ac:spMk id="6" creationId="{592FC8B7-BA57-6501-6E95-39C0DCB07CAA}"/>
          </ac:spMkLst>
        </pc:spChg>
        <pc:spChg chg="add mod">
          <ac:chgData name="Chris Alvin" userId="1477fe7d-12c1-4dcd-b708-f1331679ff1c" providerId="ADAL" clId="{977EEFC1-1CBA-418C-B7A6-63C2CC8884F1}" dt="2025-12-01T17:31:41.491" v="2725" actId="2085"/>
          <ac:spMkLst>
            <pc:docMk/>
            <pc:sldMk cId="1413332345" sldId="460"/>
            <ac:spMk id="8" creationId="{2B00D0A5-08F2-9D0C-CA9E-8566952080F4}"/>
          </ac:spMkLst>
        </pc:spChg>
        <pc:spChg chg="add mod">
          <ac:chgData name="Chris Alvin" userId="1477fe7d-12c1-4dcd-b708-f1331679ff1c" providerId="ADAL" clId="{977EEFC1-1CBA-418C-B7A6-63C2CC8884F1}" dt="2025-12-01T17:28:53.421" v="2707" actId="20577"/>
          <ac:spMkLst>
            <pc:docMk/>
            <pc:sldMk cId="1413332345" sldId="460"/>
            <ac:spMk id="11" creationId="{3445D454-CF44-061B-76D7-C992A9B9A57A}"/>
          </ac:spMkLst>
        </pc:spChg>
        <pc:spChg chg="add mod">
          <ac:chgData name="Chris Alvin" userId="1477fe7d-12c1-4dcd-b708-f1331679ff1c" providerId="ADAL" clId="{977EEFC1-1CBA-418C-B7A6-63C2CC8884F1}" dt="2025-12-01T17:30:06.150" v="2720" actId="1076"/>
          <ac:spMkLst>
            <pc:docMk/>
            <pc:sldMk cId="1413332345" sldId="460"/>
            <ac:spMk id="15" creationId="{82287DEE-76AD-71CA-4143-BA7A4347A4EA}"/>
          </ac:spMkLst>
        </pc:spChg>
        <pc:spChg chg="add mod">
          <ac:chgData name="Chris Alvin" userId="1477fe7d-12c1-4dcd-b708-f1331679ff1c" providerId="ADAL" clId="{977EEFC1-1CBA-418C-B7A6-63C2CC8884F1}" dt="2025-12-01T17:30:15.592" v="2721" actId="1076"/>
          <ac:spMkLst>
            <pc:docMk/>
            <pc:sldMk cId="1413332345" sldId="460"/>
            <ac:spMk id="18" creationId="{1A8732BD-0F18-C59A-EEAD-D39C22C77276}"/>
          </ac:spMkLst>
        </pc:spChg>
        <pc:spChg chg="add mod">
          <ac:chgData name="Chris Alvin" userId="1477fe7d-12c1-4dcd-b708-f1331679ff1c" providerId="ADAL" clId="{977EEFC1-1CBA-418C-B7A6-63C2CC8884F1}" dt="2025-12-01T17:30:19.483" v="2722" actId="1076"/>
          <ac:spMkLst>
            <pc:docMk/>
            <pc:sldMk cId="1413332345" sldId="460"/>
            <ac:spMk id="19" creationId="{3D06B7D0-53D5-9091-C51B-46BEF1CFA19C}"/>
          </ac:spMkLst>
        </pc:spChg>
        <pc:spChg chg="add mod">
          <ac:chgData name="Chris Alvin" userId="1477fe7d-12c1-4dcd-b708-f1331679ff1c" providerId="ADAL" clId="{977EEFC1-1CBA-418C-B7A6-63C2CC8884F1}" dt="2025-12-01T17:30:22.971" v="2723" actId="1076"/>
          <ac:spMkLst>
            <pc:docMk/>
            <pc:sldMk cId="1413332345" sldId="460"/>
            <ac:spMk id="20" creationId="{D356B0F9-DF6A-002D-5F11-50FBA3B2B1F5}"/>
          </ac:spMkLst>
        </pc:spChg>
        <pc:spChg chg="add mod">
          <ac:chgData name="Chris Alvin" userId="1477fe7d-12c1-4dcd-b708-f1331679ff1c" providerId="ADAL" clId="{977EEFC1-1CBA-418C-B7A6-63C2CC8884F1}" dt="2025-12-01T17:30:27.909" v="2724" actId="1076"/>
          <ac:spMkLst>
            <pc:docMk/>
            <pc:sldMk cId="1413332345" sldId="460"/>
            <ac:spMk id="21" creationId="{76FB779C-399D-DABB-730F-FA15DFBA9BB3}"/>
          </ac:spMkLst>
        </pc:spChg>
      </pc:sldChg>
      <pc:sldChg chg="addSp delSp modSp add mod delAnim modAnim">
        <pc:chgData name="Chris Alvin" userId="1477fe7d-12c1-4dcd-b708-f1331679ff1c" providerId="ADAL" clId="{977EEFC1-1CBA-418C-B7A6-63C2CC8884F1}" dt="2025-12-16T13:53:22.163" v="9667"/>
        <pc:sldMkLst>
          <pc:docMk/>
          <pc:sldMk cId="2652054263" sldId="461"/>
        </pc:sldMkLst>
        <pc:spChg chg="mod">
          <ac:chgData name="Chris Alvin" userId="1477fe7d-12c1-4dcd-b708-f1331679ff1c" providerId="ADAL" clId="{977EEFC1-1CBA-418C-B7A6-63C2CC8884F1}" dt="2025-12-01T17:32:25.138" v="2754" actId="20577"/>
          <ac:spMkLst>
            <pc:docMk/>
            <pc:sldMk cId="2652054263" sldId="461"/>
            <ac:spMk id="4" creationId="{E9E977FB-3D46-3694-6EE6-2BF33B4752B2}"/>
          </ac:spMkLst>
        </pc:spChg>
        <pc:spChg chg="add mod">
          <ac:chgData name="Chris Alvin" userId="1477fe7d-12c1-4dcd-b708-f1331679ff1c" providerId="ADAL" clId="{977EEFC1-1CBA-418C-B7A6-63C2CC8884F1}" dt="2025-12-01T18:07:17.102" v="2881" actId="1076"/>
          <ac:spMkLst>
            <pc:docMk/>
            <pc:sldMk cId="2652054263" sldId="461"/>
            <ac:spMk id="7" creationId="{D63705C4-E7C5-1804-B20E-7B6893FF20E5}"/>
          </ac:spMkLst>
        </pc:spChg>
        <pc:spChg chg="add mod">
          <ac:chgData name="Chris Alvin" userId="1477fe7d-12c1-4dcd-b708-f1331679ff1c" providerId="ADAL" clId="{977EEFC1-1CBA-418C-B7A6-63C2CC8884F1}" dt="2025-12-01T18:07:17.102" v="2881" actId="1076"/>
          <ac:spMkLst>
            <pc:docMk/>
            <pc:sldMk cId="2652054263" sldId="461"/>
            <ac:spMk id="10" creationId="{0A9C3DE1-265B-B99C-8D3C-450885CBEAC6}"/>
          </ac:spMkLst>
        </pc:spChg>
        <pc:spChg chg="add mod">
          <ac:chgData name="Chris Alvin" userId="1477fe7d-12c1-4dcd-b708-f1331679ff1c" providerId="ADAL" clId="{977EEFC1-1CBA-418C-B7A6-63C2CC8884F1}" dt="2025-12-01T18:07:17.102" v="2881" actId="1076"/>
          <ac:spMkLst>
            <pc:docMk/>
            <pc:sldMk cId="2652054263" sldId="461"/>
            <ac:spMk id="12" creationId="{58DB95C2-FC22-0CE0-BA1D-B4AFD65F1EEC}"/>
          </ac:spMkLst>
        </pc:spChg>
        <pc:spChg chg="add mod">
          <ac:chgData name="Chris Alvin" userId="1477fe7d-12c1-4dcd-b708-f1331679ff1c" providerId="ADAL" clId="{977EEFC1-1CBA-418C-B7A6-63C2CC8884F1}" dt="2025-12-01T18:07:33.658" v="2882" actId="2085"/>
          <ac:spMkLst>
            <pc:docMk/>
            <pc:sldMk cId="2652054263" sldId="461"/>
            <ac:spMk id="13" creationId="{3658DBBA-F4BB-4445-72F7-D4AEC5D7ECE8}"/>
          </ac:spMkLst>
        </pc:spChg>
        <pc:spChg chg="mod">
          <ac:chgData name="Chris Alvin" userId="1477fe7d-12c1-4dcd-b708-f1331679ff1c" providerId="ADAL" clId="{977EEFC1-1CBA-418C-B7A6-63C2CC8884F1}" dt="2025-12-01T18:07:17.102" v="2881" actId="1076"/>
          <ac:spMkLst>
            <pc:docMk/>
            <pc:sldMk cId="2652054263" sldId="461"/>
            <ac:spMk id="14" creationId="{7A1C4A8F-7911-4BD6-CCC8-C92765F02499}"/>
          </ac:spMkLst>
        </pc:spChg>
        <pc:spChg chg="add mod">
          <ac:chgData name="Chris Alvin" userId="1477fe7d-12c1-4dcd-b708-f1331679ff1c" providerId="ADAL" clId="{977EEFC1-1CBA-418C-B7A6-63C2CC8884F1}" dt="2025-12-01T18:07:17.102" v="2881" actId="1076"/>
          <ac:spMkLst>
            <pc:docMk/>
            <pc:sldMk cId="2652054263" sldId="461"/>
            <ac:spMk id="16" creationId="{9B689A4A-CB6C-3720-FBF2-B07699827AFD}"/>
          </ac:spMkLst>
        </pc:spChg>
        <pc:spChg chg="add mod">
          <ac:chgData name="Chris Alvin" userId="1477fe7d-12c1-4dcd-b708-f1331679ff1c" providerId="ADAL" clId="{977EEFC1-1CBA-418C-B7A6-63C2CC8884F1}" dt="2025-12-01T18:07:10.648" v="2880" actId="1076"/>
          <ac:spMkLst>
            <pc:docMk/>
            <pc:sldMk cId="2652054263" sldId="461"/>
            <ac:spMk id="17" creationId="{7EC1CA35-C11D-BD96-0B65-0232889822B0}"/>
          </ac:spMkLst>
        </pc:spChg>
        <pc:spChg chg="add mod">
          <ac:chgData name="Chris Alvin" userId="1477fe7d-12c1-4dcd-b708-f1331679ff1c" providerId="ADAL" clId="{977EEFC1-1CBA-418C-B7A6-63C2CC8884F1}" dt="2025-12-01T18:07:17.102" v="2881" actId="1076"/>
          <ac:spMkLst>
            <pc:docMk/>
            <pc:sldMk cId="2652054263" sldId="461"/>
            <ac:spMk id="22" creationId="{36670055-8CB2-57A3-9B5B-15D825F7577C}"/>
          </ac:spMkLst>
        </pc:spChg>
      </pc:sldChg>
      <pc:sldChg chg="addSp delSp modSp add mod modAnim">
        <pc:chgData name="Chris Alvin" userId="1477fe7d-12c1-4dcd-b708-f1331679ff1c" providerId="ADAL" clId="{977EEFC1-1CBA-418C-B7A6-63C2CC8884F1}" dt="2025-12-01T18:49:09.363" v="3167" actId="1076"/>
        <pc:sldMkLst>
          <pc:docMk/>
          <pc:sldMk cId="2276987394" sldId="462"/>
        </pc:sldMkLst>
        <pc:spChg chg="add mod">
          <ac:chgData name="Chris Alvin" userId="1477fe7d-12c1-4dcd-b708-f1331679ff1c" providerId="ADAL" clId="{977EEFC1-1CBA-418C-B7A6-63C2CC8884F1}" dt="2025-12-01T18:46:41.794" v="3120"/>
          <ac:spMkLst>
            <pc:docMk/>
            <pc:sldMk cId="2276987394" sldId="462"/>
            <ac:spMk id="3" creationId="{2091D49E-FBFD-D286-F242-60D5BC283BC6}"/>
          </ac:spMkLst>
        </pc:spChg>
        <pc:spChg chg="mod">
          <ac:chgData name="Chris Alvin" userId="1477fe7d-12c1-4dcd-b708-f1331679ff1c" providerId="ADAL" clId="{977EEFC1-1CBA-418C-B7A6-63C2CC8884F1}" dt="2025-12-01T18:08:31.754" v="2904" actId="6549"/>
          <ac:spMkLst>
            <pc:docMk/>
            <pc:sldMk cId="2276987394" sldId="462"/>
            <ac:spMk id="4" creationId="{C514A9EF-F6F0-9AEB-BDC9-6F15CBB15FF7}"/>
          </ac:spMkLst>
        </pc:spChg>
        <pc:spChg chg="add mod">
          <ac:chgData name="Chris Alvin" userId="1477fe7d-12c1-4dcd-b708-f1331679ff1c" providerId="ADAL" clId="{977EEFC1-1CBA-418C-B7A6-63C2CC8884F1}" dt="2025-12-01T18:48:18.806" v="3159" actId="14100"/>
          <ac:spMkLst>
            <pc:docMk/>
            <pc:sldMk cId="2276987394" sldId="462"/>
            <ac:spMk id="6" creationId="{775E661A-1585-5EB6-A09F-2A9D2D74A254}"/>
          </ac:spMkLst>
        </pc:spChg>
        <pc:spChg chg="add mod">
          <ac:chgData name="Chris Alvin" userId="1477fe7d-12c1-4dcd-b708-f1331679ff1c" providerId="ADAL" clId="{977EEFC1-1CBA-418C-B7A6-63C2CC8884F1}" dt="2025-12-01T18:48:23.605" v="3160" actId="14100"/>
          <ac:spMkLst>
            <pc:docMk/>
            <pc:sldMk cId="2276987394" sldId="462"/>
            <ac:spMk id="8" creationId="{FD65198B-CB5A-7A8A-16EB-EC5BE19A83B7}"/>
          </ac:spMkLst>
        </pc:spChg>
        <pc:spChg chg="add mod">
          <ac:chgData name="Chris Alvin" userId="1477fe7d-12c1-4dcd-b708-f1331679ff1c" providerId="ADAL" clId="{977EEFC1-1CBA-418C-B7A6-63C2CC8884F1}" dt="2025-12-01T18:48:18.806" v="3159" actId="14100"/>
          <ac:spMkLst>
            <pc:docMk/>
            <pc:sldMk cId="2276987394" sldId="462"/>
            <ac:spMk id="11" creationId="{29163423-40F3-7C60-0BC0-CF99E7CA844A}"/>
          </ac:spMkLst>
        </pc:spChg>
        <pc:spChg chg="add mod">
          <ac:chgData name="Chris Alvin" userId="1477fe7d-12c1-4dcd-b708-f1331679ff1c" providerId="ADAL" clId="{977EEFC1-1CBA-418C-B7A6-63C2CC8884F1}" dt="2025-12-01T18:48:18.806" v="3159" actId="14100"/>
          <ac:spMkLst>
            <pc:docMk/>
            <pc:sldMk cId="2276987394" sldId="462"/>
            <ac:spMk id="19" creationId="{3A226453-21D6-4238-6BC0-3B76F568029D}"/>
          </ac:spMkLst>
        </pc:spChg>
        <pc:spChg chg="add mod">
          <ac:chgData name="Chris Alvin" userId="1477fe7d-12c1-4dcd-b708-f1331679ff1c" providerId="ADAL" clId="{977EEFC1-1CBA-418C-B7A6-63C2CC8884F1}" dt="2025-12-01T18:49:09.363" v="3167" actId="1076"/>
          <ac:spMkLst>
            <pc:docMk/>
            <pc:sldMk cId="2276987394" sldId="462"/>
            <ac:spMk id="20" creationId="{79BE4D7C-E8A0-2490-FD21-F667A3D4C71A}"/>
          </ac:spMkLst>
        </pc:spChg>
        <pc:picChg chg="add mod">
          <ac:chgData name="Chris Alvin" userId="1477fe7d-12c1-4dcd-b708-f1331679ff1c" providerId="ADAL" clId="{977EEFC1-1CBA-418C-B7A6-63C2CC8884F1}" dt="2025-12-01T18:49:05.160" v="3166" actId="1076"/>
          <ac:picMkLst>
            <pc:docMk/>
            <pc:sldMk cId="2276987394" sldId="462"/>
            <ac:picMk id="15" creationId="{056C45D7-77A4-C261-4C94-8A3B7AAA8C2E}"/>
          </ac:picMkLst>
        </pc:picChg>
      </pc:sldChg>
      <pc:sldChg chg="addSp delSp modSp add mod addAnim delAnim modAnim">
        <pc:chgData name="Chris Alvin" userId="1477fe7d-12c1-4dcd-b708-f1331679ff1c" providerId="ADAL" clId="{977EEFC1-1CBA-418C-B7A6-63C2CC8884F1}" dt="2025-12-16T13:56:17.555" v="9679"/>
        <pc:sldMkLst>
          <pc:docMk/>
          <pc:sldMk cId="1475584902" sldId="463"/>
        </pc:sldMkLst>
        <pc:spChg chg="add mod">
          <ac:chgData name="Chris Alvin" userId="1477fe7d-12c1-4dcd-b708-f1331679ff1c" providerId="ADAL" clId="{977EEFC1-1CBA-418C-B7A6-63C2CC8884F1}" dt="2025-12-01T18:58:06.591" v="3445" actId="1076"/>
          <ac:spMkLst>
            <pc:docMk/>
            <pc:sldMk cId="1475584902" sldId="463"/>
            <ac:spMk id="2" creationId="{064A8A92-AA62-8A0D-D016-FF4F9811AD5C}"/>
          </ac:spMkLst>
        </pc:spChg>
        <pc:spChg chg="mod">
          <ac:chgData name="Chris Alvin" userId="1477fe7d-12c1-4dcd-b708-f1331679ff1c" providerId="ADAL" clId="{977EEFC1-1CBA-418C-B7A6-63C2CC8884F1}" dt="2025-12-01T18:50:01.665" v="3206" actId="6549"/>
          <ac:spMkLst>
            <pc:docMk/>
            <pc:sldMk cId="1475584902" sldId="463"/>
            <ac:spMk id="4" creationId="{162ADF33-7BC2-21EB-D02C-514074ADCC3F}"/>
          </ac:spMkLst>
        </pc:spChg>
        <pc:spChg chg="add mod">
          <ac:chgData name="Chris Alvin" userId="1477fe7d-12c1-4dcd-b708-f1331679ff1c" providerId="ADAL" clId="{977EEFC1-1CBA-418C-B7A6-63C2CC8884F1}" dt="2025-12-01T18:58:06.591" v="3445" actId="1076"/>
          <ac:spMkLst>
            <pc:docMk/>
            <pc:sldMk cId="1475584902" sldId="463"/>
            <ac:spMk id="5" creationId="{AEFB113B-C070-4ED3-4206-D06A424F923F}"/>
          </ac:spMkLst>
        </pc:spChg>
        <pc:spChg chg="add del mod">
          <ac:chgData name="Chris Alvin" userId="1477fe7d-12c1-4dcd-b708-f1331679ff1c" providerId="ADAL" clId="{977EEFC1-1CBA-418C-B7A6-63C2CC8884F1}" dt="2025-12-01T18:58:13.401" v="3447" actId="14100"/>
          <ac:spMkLst>
            <pc:docMk/>
            <pc:sldMk cId="1475584902" sldId="463"/>
            <ac:spMk id="7" creationId="{7487B3CE-A148-4A03-710B-FEB5FACA6B3B}"/>
          </ac:spMkLst>
        </pc:spChg>
        <pc:spChg chg="add mod">
          <ac:chgData name="Chris Alvin" userId="1477fe7d-12c1-4dcd-b708-f1331679ff1c" providerId="ADAL" clId="{977EEFC1-1CBA-418C-B7A6-63C2CC8884F1}" dt="2025-12-01T18:58:09.661" v="3446" actId="1076"/>
          <ac:spMkLst>
            <pc:docMk/>
            <pc:sldMk cId="1475584902" sldId="463"/>
            <ac:spMk id="9" creationId="{6DBB975A-3C44-8B38-B14E-8930BAAF7280}"/>
          </ac:spMkLst>
        </pc:spChg>
        <pc:spChg chg="add mod">
          <ac:chgData name="Chris Alvin" userId="1477fe7d-12c1-4dcd-b708-f1331679ff1c" providerId="ADAL" clId="{977EEFC1-1CBA-418C-B7A6-63C2CC8884F1}" dt="2025-12-16T13:55:21.317" v="9672" actId="1076"/>
          <ac:spMkLst>
            <pc:docMk/>
            <pc:sldMk cId="1475584902" sldId="463"/>
            <ac:spMk id="12" creationId="{D86C33A5-D623-69A4-4CA8-2AD2283F99C6}"/>
          </ac:spMkLst>
        </pc:spChg>
        <pc:spChg chg="add mod">
          <ac:chgData name="Chris Alvin" userId="1477fe7d-12c1-4dcd-b708-f1331679ff1c" providerId="ADAL" clId="{977EEFC1-1CBA-418C-B7A6-63C2CC8884F1}" dt="2025-12-16T13:55:27.520" v="9673" actId="1076"/>
          <ac:spMkLst>
            <pc:docMk/>
            <pc:sldMk cId="1475584902" sldId="463"/>
            <ac:spMk id="13" creationId="{54E5E83A-C357-090E-8FB3-7F3F4BFAD98B}"/>
          </ac:spMkLst>
        </pc:spChg>
        <pc:spChg chg="add mod">
          <ac:chgData name="Chris Alvin" userId="1477fe7d-12c1-4dcd-b708-f1331679ff1c" providerId="ADAL" clId="{977EEFC1-1CBA-418C-B7A6-63C2CC8884F1}" dt="2025-12-16T13:55:21.317" v="9672" actId="1076"/>
          <ac:spMkLst>
            <pc:docMk/>
            <pc:sldMk cId="1475584902" sldId="463"/>
            <ac:spMk id="16" creationId="{D01556EA-0D0C-CD5D-1055-BE30E2B48820}"/>
          </ac:spMkLst>
        </pc:spChg>
        <pc:spChg chg="del mod topLvl">
          <ac:chgData name="Chris Alvin" userId="1477fe7d-12c1-4dcd-b708-f1331679ff1c" providerId="ADAL" clId="{977EEFC1-1CBA-418C-B7A6-63C2CC8884F1}" dt="2025-12-16T13:56:09.772" v="9677" actId="478"/>
          <ac:spMkLst>
            <pc:docMk/>
            <pc:sldMk cId="1475584902" sldId="463"/>
            <ac:spMk id="21" creationId="{392B2AED-0A5E-1300-FC06-F6FB2F1869A3}"/>
          </ac:spMkLst>
        </pc:spChg>
        <pc:spChg chg="add mod">
          <ac:chgData name="Chris Alvin" userId="1477fe7d-12c1-4dcd-b708-f1331679ff1c" providerId="ADAL" clId="{977EEFC1-1CBA-418C-B7A6-63C2CC8884F1}" dt="2025-12-16T13:55:21.317" v="9672" actId="1076"/>
          <ac:spMkLst>
            <pc:docMk/>
            <pc:sldMk cId="1475584902" sldId="463"/>
            <ac:spMk id="27" creationId="{89984EDC-FDE1-D1D4-EED8-7ECB212230F0}"/>
          </ac:spMkLst>
        </pc:spChg>
        <pc:spChg chg="add mod">
          <ac:chgData name="Chris Alvin" userId="1477fe7d-12c1-4dcd-b708-f1331679ff1c" providerId="ADAL" clId="{977EEFC1-1CBA-418C-B7A6-63C2CC8884F1}" dt="2025-12-16T13:55:21.317" v="9672" actId="1076"/>
          <ac:spMkLst>
            <pc:docMk/>
            <pc:sldMk cId="1475584902" sldId="463"/>
            <ac:spMk id="29" creationId="{FECFADDA-FFE0-3E11-EC7D-F70CA0BFBD6C}"/>
          </ac:spMkLst>
        </pc:spChg>
        <pc:spChg chg="add mod">
          <ac:chgData name="Chris Alvin" userId="1477fe7d-12c1-4dcd-b708-f1331679ff1c" providerId="ADAL" clId="{977EEFC1-1CBA-418C-B7A6-63C2CC8884F1}" dt="2025-12-16T13:55:21.317" v="9672" actId="1076"/>
          <ac:spMkLst>
            <pc:docMk/>
            <pc:sldMk cId="1475584902" sldId="463"/>
            <ac:spMk id="30" creationId="{4CB5F438-9544-C4E6-CED3-B4F61441A557}"/>
          </ac:spMkLst>
        </pc:spChg>
        <pc:spChg chg="add mod">
          <ac:chgData name="Chris Alvin" userId="1477fe7d-12c1-4dcd-b708-f1331679ff1c" providerId="ADAL" clId="{977EEFC1-1CBA-418C-B7A6-63C2CC8884F1}" dt="2025-12-16T13:55:27.520" v="9673" actId="1076"/>
          <ac:spMkLst>
            <pc:docMk/>
            <pc:sldMk cId="1475584902" sldId="463"/>
            <ac:spMk id="33" creationId="{4A8855D5-6911-4E48-D5D2-54084CE534F0}"/>
          </ac:spMkLst>
        </pc:spChg>
        <pc:spChg chg="add mod">
          <ac:chgData name="Chris Alvin" userId="1477fe7d-12c1-4dcd-b708-f1331679ff1c" providerId="ADAL" clId="{977EEFC1-1CBA-418C-B7A6-63C2CC8884F1}" dt="2025-12-16T13:55:27.520" v="9673" actId="1076"/>
          <ac:spMkLst>
            <pc:docMk/>
            <pc:sldMk cId="1475584902" sldId="463"/>
            <ac:spMk id="34" creationId="{C24CC410-FF7E-382C-3110-10E05C6CF5C9}"/>
          </ac:spMkLst>
        </pc:spChg>
        <pc:spChg chg="add mod">
          <ac:chgData name="Chris Alvin" userId="1477fe7d-12c1-4dcd-b708-f1331679ff1c" providerId="ADAL" clId="{977EEFC1-1CBA-418C-B7A6-63C2CC8884F1}" dt="2025-12-16T13:55:27.520" v="9673" actId="1076"/>
          <ac:spMkLst>
            <pc:docMk/>
            <pc:sldMk cId="1475584902" sldId="463"/>
            <ac:spMk id="35" creationId="{7B4AB911-7C21-A7F4-EEEE-555842D3171D}"/>
          </ac:spMkLst>
        </pc:spChg>
        <pc:spChg chg="add mod">
          <ac:chgData name="Chris Alvin" userId="1477fe7d-12c1-4dcd-b708-f1331679ff1c" providerId="ADAL" clId="{977EEFC1-1CBA-418C-B7A6-63C2CC8884F1}" dt="2025-12-16T13:55:27.520" v="9673" actId="1076"/>
          <ac:spMkLst>
            <pc:docMk/>
            <pc:sldMk cId="1475584902" sldId="463"/>
            <ac:spMk id="36" creationId="{F84E679C-E57E-0F73-119C-8A1F4AE6FF56}"/>
          </ac:spMkLst>
        </pc:spChg>
        <pc:spChg chg="add mod">
          <ac:chgData name="Chris Alvin" userId="1477fe7d-12c1-4dcd-b708-f1331679ff1c" providerId="ADAL" clId="{977EEFC1-1CBA-418C-B7A6-63C2CC8884F1}" dt="2025-12-16T13:55:27.520" v="9673" actId="1076"/>
          <ac:spMkLst>
            <pc:docMk/>
            <pc:sldMk cId="1475584902" sldId="463"/>
            <ac:spMk id="37" creationId="{1C0A47F3-5A4C-B286-1E4A-CF9B3338E3C3}"/>
          </ac:spMkLst>
        </pc:spChg>
        <pc:spChg chg="add mod">
          <ac:chgData name="Chris Alvin" userId="1477fe7d-12c1-4dcd-b708-f1331679ff1c" providerId="ADAL" clId="{977EEFC1-1CBA-418C-B7A6-63C2CC8884F1}" dt="2025-12-16T13:55:27.520" v="9673" actId="1076"/>
          <ac:spMkLst>
            <pc:docMk/>
            <pc:sldMk cId="1475584902" sldId="463"/>
            <ac:spMk id="42" creationId="{3A3A9F7E-8A40-C879-A530-242DB38609F0}"/>
          </ac:spMkLst>
        </pc:spChg>
        <pc:picChg chg="add mod">
          <ac:chgData name="Chris Alvin" userId="1477fe7d-12c1-4dcd-b708-f1331679ff1c" providerId="ADAL" clId="{977EEFC1-1CBA-418C-B7A6-63C2CC8884F1}" dt="2025-12-16T13:55:21.317" v="9672" actId="1076"/>
          <ac:picMkLst>
            <pc:docMk/>
            <pc:sldMk cId="1475584902" sldId="463"/>
            <ac:picMk id="10" creationId="{33ECCD98-BFCF-11DD-C8D5-BA4AD61489CA}"/>
          </ac:picMkLst>
        </pc:picChg>
        <pc:picChg chg="add mod">
          <ac:chgData name="Chris Alvin" userId="1477fe7d-12c1-4dcd-b708-f1331679ff1c" providerId="ADAL" clId="{977EEFC1-1CBA-418C-B7A6-63C2CC8884F1}" dt="2025-12-16T13:55:27.520" v="9673" actId="1076"/>
          <ac:picMkLst>
            <pc:docMk/>
            <pc:sldMk cId="1475584902" sldId="463"/>
            <ac:picMk id="32" creationId="{68FFF39F-30D0-4BB2-91F4-5CF19C814E49}"/>
          </ac:picMkLst>
        </pc:picChg>
        <pc:cxnChg chg="add mod">
          <ac:chgData name="Chris Alvin" userId="1477fe7d-12c1-4dcd-b708-f1331679ff1c" providerId="ADAL" clId="{977EEFC1-1CBA-418C-B7A6-63C2CC8884F1}" dt="2025-12-16T13:55:27.520" v="9673" actId="1076"/>
          <ac:cxnSpMkLst>
            <pc:docMk/>
            <pc:sldMk cId="1475584902" sldId="463"/>
            <ac:cxnSpMk id="39" creationId="{1053BA46-A2EC-3F42-92AB-6649A0A1990D}"/>
          </ac:cxnSpMkLst>
        </pc:cxnChg>
      </pc:sldChg>
      <pc:sldChg chg="addSp delSp modSp add mod addAnim delAnim modAnim">
        <pc:chgData name="Chris Alvin" userId="1477fe7d-12c1-4dcd-b708-f1331679ff1c" providerId="ADAL" clId="{977EEFC1-1CBA-418C-B7A6-63C2CC8884F1}" dt="2025-12-16T13:56:42.897" v="9681"/>
        <pc:sldMkLst>
          <pc:docMk/>
          <pc:sldMk cId="963392106" sldId="464"/>
        </pc:sldMkLst>
        <pc:spChg chg="mod">
          <ac:chgData name="Chris Alvin" userId="1477fe7d-12c1-4dcd-b708-f1331679ff1c" providerId="ADAL" clId="{977EEFC1-1CBA-418C-B7A6-63C2CC8884F1}" dt="2025-12-01T19:12:18.608" v="3767" actId="20577"/>
          <ac:spMkLst>
            <pc:docMk/>
            <pc:sldMk cId="963392106" sldId="464"/>
            <ac:spMk id="4" creationId="{09D1E52D-CD42-2753-66DD-668F673C00A0}"/>
          </ac:spMkLst>
        </pc:spChg>
        <pc:spChg chg="add mod">
          <ac:chgData name="Chris Alvin" userId="1477fe7d-12c1-4dcd-b708-f1331679ff1c" providerId="ADAL" clId="{977EEFC1-1CBA-418C-B7A6-63C2CC8884F1}" dt="2025-12-01T19:21:46.362" v="3993" actId="1076"/>
          <ac:spMkLst>
            <pc:docMk/>
            <pc:sldMk cId="963392106" sldId="464"/>
            <ac:spMk id="8" creationId="{8EFD35D2-78B2-8E92-7C39-8B427C8972CB}"/>
          </ac:spMkLst>
        </pc:spChg>
        <pc:spChg chg="add mod">
          <ac:chgData name="Chris Alvin" userId="1477fe7d-12c1-4dcd-b708-f1331679ff1c" providerId="ADAL" clId="{977EEFC1-1CBA-418C-B7A6-63C2CC8884F1}" dt="2025-12-01T19:13:43.072" v="3810" actId="2085"/>
          <ac:spMkLst>
            <pc:docMk/>
            <pc:sldMk cId="963392106" sldId="464"/>
            <ac:spMk id="11" creationId="{0CF5345D-41C0-8A40-2979-CDE8A0C3EC90}"/>
          </ac:spMkLst>
        </pc:spChg>
        <pc:spChg chg="mod">
          <ac:chgData name="Chris Alvin" userId="1477fe7d-12c1-4dcd-b708-f1331679ff1c" providerId="ADAL" clId="{977EEFC1-1CBA-418C-B7A6-63C2CC8884F1}" dt="2025-12-01T19:21:46.362" v="3993" actId="1076"/>
          <ac:spMkLst>
            <pc:docMk/>
            <pc:sldMk cId="963392106" sldId="464"/>
            <ac:spMk id="14" creationId="{7AF3A760-BEA8-7A40-6494-42305216F591}"/>
          </ac:spMkLst>
        </pc:spChg>
        <pc:spChg chg="add mod">
          <ac:chgData name="Chris Alvin" userId="1477fe7d-12c1-4dcd-b708-f1331679ff1c" providerId="ADAL" clId="{977EEFC1-1CBA-418C-B7A6-63C2CC8884F1}" dt="2025-12-01T19:08:09.692" v="3692" actId="14100"/>
          <ac:spMkLst>
            <pc:docMk/>
            <pc:sldMk cId="963392106" sldId="464"/>
            <ac:spMk id="15" creationId="{59FFFE5B-F37F-0014-A41E-C7AAA263CBF0}"/>
          </ac:spMkLst>
        </pc:spChg>
        <pc:spChg chg="add mod">
          <ac:chgData name="Chris Alvin" userId="1477fe7d-12c1-4dcd-b708-f1331679ff1c" providerId="ADAL" clId="{977EEFC1-1CBA-418C-B7A6-63C2CC8884F1}" dt="2025-12-01T19:07:57.969" v="3686" actId="571"/>
          <ac:spMkLst>
            <pc:docMk/>
            <pc:sldMk cId="963392106" sldId="464"/>
            <ac:spMk id="17" creationId="{E71A0170-7A72-0F6B-65ED-BA2A0061AEB3}"/>
          </ac:spMkLst>
        </pc:spChg>
        <pc:spChg chg="add mod">
          <ac:chgData name="Chris Alvin" userId="1477fe7d-12c1-4dcd-b708-f1331679ff1c" providerId="ADAL" clId="{977EEFC1-1CBA-418C-B7A6-63C2CC8884F1}" dt="2025-12-01T19:21:46.362" v="3993" actId="1076"/>
          <ac:spMkLst>
            <pc:docMk/>
            <pc:sldMk cId="963392106" sldId="464"/>
            <ac:spMk id="18" creationId="{E4BEA52D-4910-881A-9E0D-EA7E94FD2119}"/>
          </ac:spMkLst>
        </pc:spChg>
        <pc:spChg chg="add mod">
          <ac:chgData name="Chris Alvin" userId="1477fe7d-12c1-4dcd-b708-f1331679ff1c" providerId="ADAL" clId="{977EEFC1-1CBA-418C-B7A6-63C2CC8884F1}" dt="2025-12-01T19:21:46.362" v="3993" actId="1076"/>
          <ac:spMkLst>
            <pc:docMk/>
            <pc:sldMk cId="963392106" sldId="464"/>
            <ac:spMk id="20" creationId="{382E47C8-9489-23E5-E2F4-53EA488638E5}"/>
          </ac:spMkLst>
        </pc:spChg>
        <pc:spChg chg="add mod">
          <ac:chgData name="Chris Alvin" userId="1477fe7d-12c1-4dcd-b708-f1331679ff1c" providerId="ADAL" clId="{977EEFC1-1CBA-418C-B7A6-63C2CC8884F1}" dt="2025-12-01T19:21:46.362" v="3993" actId="1076"/>
          <ac:spMkLst>
            <pc:docMk/>
            <pc:sldMk cId="963392106" sldId="464"/>
            <ac:spMk id="22" creationId="{453A76A7-3E4E-418C-DAD6-880420C7952A}"/>
          </ac:spMkLst>
        </pc:spChg>
        <pc:spChg chg="add mod">
          <ac:chgData name="Chris Alvin" userId="1477fe7d-12c1-4dcd-b708-f1331679ff1c" providerId="ADAL" clId="{977EEFC1-1CBA-418C-B7A6-63C2CC8884F1}" dt="2025-12-01T19:21:35.157" v="3992" actId="1076"/>
          <ac:spMkLst>
            <pc:docMk/>
            <pc:sldMk cId="963392106" sldId="464"/>
            <ac:spMk id="24" creationId="{8BCEBF7F-4805-7205-BF3B-C50CD8798F20}"/>
          </ac:spMkLst>
        </pc:spChg>
        <pc:spChg chg="add mod">
          <ac:chgData name="Chris Alvin" userId="1477fe7d-12c1-4dcd-b708-f1331679ff1c" providerId="ADAL" clId="{977EEFC1-1CBA-418C-B7A6-63C2CC8884F1}" dt="2025-12-01T19:21:35.157" v="3992" actId="1076"/>
          <ac:spMkLst>
            <pc:docMk/>
            <pc:sldMk cId="963392106" sldId="464"/>
            <ac:spMk id="25" creationId="{E3112A78-1FAC-1DC0-EFEC-3FCBCBEAB664}"/>
          </ac:spMkLst>
        </pc:spChg>
        <pc:spChg chg="add mod">
          <ac:chgData name="Chris Alvin" userId="1477fe7d-12c1-4dcd-b708-f1331679ff1c" providerId="ADAL" clId="{977EEFC1-1CBA-418C-B7A6-63C2CC8884F1}" dt="2025-12-01T19:21:49.323" v="3994" actId="1076"/>
          <ac:spMkLst>
            <pc:docMk/>
            <pc:sldMk cId="963392106" sldId="464"/>
            <ac:spMk id="26" creationId="{839C4296-C991-4F8A-F2F9-52821038D227}"/>
          </ac:spMkLst>
        </pc:spChg>
        <pc:spChg chg="add del mod ord">
          <ac:chgData name="Chris Alvin" userId="1477fe7d-12c1-4dcd-b708-f1331679ff1c" providerId="ADAL" clId="{977EEFC1-1CBA-418C-B7A6-63C2CC8884F1}" dt="2025-12-01T19:21:46.362" v="3993" actId="1076"/>
          <ac:spMkLst>
            <pc:docMk/>
            <pc:sldMk cId="963392106" sldId="464"/>
            <ac:spMk id="27" creationId="{C1ECBFEB-774C-7115-D1C3-F140DB3BD562}"/>
          </ac:spMkLst>
        </pc:spChg>
        <pc:spChg chg="mod">
          <ac:chgData name="Chris Alvin" userId="1477fe7d-12c1-4dcd-b708-f1331679ff1c" providerId="ADAL" clId="{977EEFC1-1CBA-418C-B7A6-63C2CC8884F1}" dt="2025-12-01T19:21:46.362" v="3993" actId="1076"/>
          <ac:spMkLst>
            <pc:docMk/>
            <pc:sldMk cId="963392106" sldId="464"/>
            <ac:spMk id="33" creationId="{650552CC-52A7-0839-E074-31D006AA895B}"/>
          </ac:spMkLst>
        </pc:spChg>
        <pc:spChg chg="mod">
          <ac:chgData name="Chris Alvin" userId="1477fe7d-12c1-4dcd-b708-f1331679ff1c" providerId="ADAL" clId="{977EEFC1-1CBA-418C-B7A6-63C2CC8884F1}" dt="2025-12-01T19:21:46.362" v="3993" actId="1076"/>
          <ac:spMkLst>
            <pc:docMk/>
            <pc:sldMk cId="963392106" sldId="464"/>
            <ac:spMk id="34" creationId="{97FB9687-017D-537B-20FC-CD1A9DD48792}"/>
          </ac:spMkLst>
        </pc:spChg>
        <pc:spChg chg="mod">
          <ac:chgData name="Chris Alvin" userId="1477fe7d-12c1-4dcd-b708-f1331679ff1c" providerId="ADAL" clId="{977EEFC1-1CBA-418C-B7A6-63C2CC8884F1}" dt="2025-12-01T19:21:46.362" v="3993" actId="1076"/>
          <ac:spMkLst>
            <pc:docMk/>
            <pc:sldMk cId="963392106" sldId="464"/>
            <ac:spMk id="35" creationId="{94C7D7CE-126F-8063-11AC-2B815EFF7677}"/>
          </ac:spMkLst>
        </pc:spChg>
        <pc:spChg chg="mod">
          <ac:chgData name="Chris Alvin" userId="1477fe7d-12c1-4dcd-b708-f1331679ff1c" providerId="ADAL" clId="{977EEFC1-1CBA-418C-B7A6-63C2CC8884F1}" dt="2025-12-01T19:21:46.362" v="3993" actId="1076"/>
          <ac:spMkLst>
            <pc:docMk/>
            <pc:sldMk cId="963392106" sldId="464"/>
            <ac:spMk id="36" creationId="{9B5861AA-5C4E-331D-2E3D-78FF6977F984}"/>
          </ac:spMkLst>
        </pc:spChg>
        <pc:spChg chg="mod">
          <ac:chgData name="Chris Alvin" userId="1477fe7d-12c1-4dcd-b708-f1331679ff1c" providerId="ADAL" clId="{977EEFC1-1CBA-418C-B7A6-63C2CC8884F1}" dt="2025-12-01T19:10:01.172" v="3719" actId="1076"/>
          <ac:spMkLst>
            <pc:docMk/>
            <pc:sldMk cId="963392106" sldId="464"/>
            <ac:spMk id="37" creationId="{17427311-1AB8-2177-1901-6188C60FF34C}"/>
          </ac:spMkLst>
        </pc:spChg>
        <pc:spChg chg="mod">
          <ac:chgData name="Chris Alvin" userId="1477fe7d-12c1-4dcd-b708-f1331679ff1c" providerId="ADAL" clId="{977EEFC1-1CBA-418C-B7A6-63C2CC8884F1}" dt="2025-12-01T19:09:49.352" v="3716" actId="1076"/>
          <ac:spMkLst>
            <pc:docMk/>
            <pc:sldMk cId="963392106" sldId="464"/>
            <ac:spMk id="42" creationId="{DCE90026-DD7C-85E8-9FB9-F6AC6C24D0F7}"/>
          </ac:spMkLst>
        </pc:spChg>
        <pc:picChg chg="add mod">
          <ac:chgData name="Chris Alvin" userId="1477fe7d-12c1-4dcd-b708-f1331679ff1c" providerId="ADAL" clId="{977EEFC1-1CBA-418C-B7A6-63C2CC8884F1}" dt="2025-12-01T19:08:50.947" v="3703" actId="1076"/>
          <ac:picMkLst>
            <pc:docMk/>
            <pc:sldMk cId="963392106" sldId="464"/>
            <ac:picMk id="6" creationId="{23303669-EE6A-EE14-9AB1-84B850622750}"/>
          </ac:picMkLst>
        </pc:picChg>
        <pc:picChg chg="mod">
          <ac:chgData name="Chris Alvin" userId="1477fe7d-12c1-4dcd-b708-f1331679ff1c" providerId="ADAL" clId="{977EEFC1-1CBA-418C-B7A6-63C2CC8884F1}" dt="2025-12-01T19:07:49.192" v="3683" actId="1076"/>
          <ac:picMkLst>
            <pc:docMk/>
            <pc:sldMk cId="963392106" sldId="464"/>
            <ac:picMk id="32" creationId="{82D903A4-AA98-2FAF-27CC-D1B14E53D057}"/>
          </ac:picMkLst>
        </pc:picChg>
      </pc:sldChg>
      <pc:sldChg chg="addSp delSp modSp add mod delAnim modAnim">
        <pc:chgData name="Chris Alvin" userId="1477fe7d-12c1-4dcd-b708-f1331679ff1c" providerId="ADAL" clId="{977EEFC1-1CBA-418C-B7A6-63C2CC8884F1}" dt="2025-12-16T13:58:28.837" v="9687" actId="113"/>
        <pc:sldMkLst>
          <pc:docMk/>
          <pc:sldMk cId="3975456353" sldId="465"/>
        </pc:sldMkLst>
        <pc:spChg chg="add mod">
          <ac:chgData name="Chris Alvin" userId="1477fe7d-12c1-4dcd-b708-f1331679ff1c" providerId="ADAL" clId="{977EEFC1-1CBA-418C-B7A6-63C2CC8884F1}" dt="2025-12-16T13:57:22.629" v="9682" actId="207"/>
          <ac:spMkLst>
            <pc:docMk/>
            <pc:sldMk cId="3975456353" sldId="465"/>
            <ac:spMk id="2" creationId="{5EB7BEC6-93D9-E4D9-E765-1CE32FF010D9}"/>
          </ac:spMkLst>
        </pc:spChg>
        <pc:spChg chg="add mod">
          <ac:chgData name="Chris Alvin" userId="1477fe7d-12c1-4dcd-b708-f1331679ff1c" providerId="ADAL" clId="{977EEFC1-1CBA-418C-B7A6-63C2CC8884F1}" dt="2025-12-16T13:58:28.837" v="9687" actId="113"/>
          <ac:spMkLst>
            <pc:docMk/>
            <pc:sldMk cId="3975456353" sldId="465"/>
            <ac:spMk id="3" creationId="{C8482025-9695-D125-C0BD-BD65E307EFF5}"/>
          </ac:spMkLst>
        </pc:spChg>
        <pc:spChg chg="mod">
          <ac:chgData name="Chris Alvin" userId="1477fe7d-12c1-4dcd-b708-f1331679ff1c" providerId="ADAL" clId="{977EEFC1-1CBA-418C-B7A6-63C2CC8884F1}" dt="2025-12-01T19:22:35.670" v="4015" actId="20577"/>
          <ac:spMkLst>
            <pc:docMk/>
            <pc:sldMk cId="3975456353" sldId="465"/>
            <ac:spMk id="4" creationId="{EC2B7132-EBBC-A272-EC9C-DDF224B409C6}"/>
          </ac:spMkLst>
        </pc:spChg>
        <pc:spChg chg="add mod">
          <ac:chgData name="Chris Alvin" userId="1477fe7d-12c1-4dcd-b708-f1331679ff1c" providerId="ADAL" clId="{977EEFC1-1CBA-418C-B7A6-63C2CC8884F1}" dt="2025-12-02T18:23:28.863" v="4261" actId="1076"/>
          <ac:spMkLst>
            <pc:docMk/>
            <pc:sldMk cId="3975456353" sldId="465"/>
            <ac:spMk id="5" creationId="{9C62F5E2-B362-DB33-0A59-6B99541A7FEE}"/>
          </ac:spMkLst>
        </pc:spChg>
        <pc:spChg chg="add mod">
          <ac:chgData name="Chris Alvin" userId="1477fe7d-12c1-4dcd-b708-f1331679ff1c" providerId="ADAL" clId="{977EEFC1-1CBA-418C-B7A6-63C2CC8884F1}" dt="2025-12-16T13:57:25.837" v="9683" actId="207"/>
          <ac:spMkLst>
            <pc:docMk/>
            <pc:sldMk cId="3975456353" sldId="465"/>
            <ac:spMk id="7" creationId="{169FF00F-1C6F-896E-BF30-10F93B76FED3}"/>
          </ac:spMkLst>
        </pc:spChg>
        <pc:spChg chg="add mod">
          <ac:chgData name="Chris Alvin" userId="1477fe7d-12c1-4dcd-b708-f1331679ff1c" providerId="ADAL" clId="{977EEFC1-1CBA-418C-B7A6-63C2CC8884F1}" dt="2025-12-02T19:51:44.865" v="4866" actId="1076"/>
          <ac:spMkLst>
            <pc:docMk/>
            <pc:sldMk cId="3975456353" sldId="465"/>
            <ac:spMk id="12" creationId="{4D27CA62-E9B8-84BB-CA3A-01636447C86E}"/>
          </ac:spMkLst>
        </pc:spChg>
        <pc:grpChg chg="add mod">
          <ac:chgData name="Chris Alvin" userId="1477fe7d-12c1-4dcd-b708-f1331679ff1c" providerId="ADAL" clId="{977EEFC1-1CBA-418C-B7A6-63C2CC8884F1}" dt="2025-12-02T18:23:28.863" v="4261" actId="1076"/>
          <ac:grpSpMkLst>
            <pc:docMk/>
            <pc:sldMk cId="3975456353" sldId="465"/>
            <ac:grpSpMk id="6" creationId="{92361213-0D53-CFA1-EDAB-1022B306826D}"/>
          </ac:grpSpMkLst>
        </pc:grpChg>
        <pc:picChg chg="add mod modCrop">
          <ac:chgData name="Chris Alvin" userId="1477fe7d-12c1-4dcd-b708-f1331679ff1c" providerId="ADAL" clId="{977EEFC1-1CBA-418C-B7A6-63C2CC8884F1}" dt="2025-12-02T18:28:37.503" v="4294" actId="14100"/>
          <ac:picMkLst>
            <pc:docMk/>
            <pc:sldMk cId="3975456353" sldId="465"/>
            <ac:picMk id="10" creationId="{670813E2-A5F3-15F7-ED9F-804240201E33}"/>
          </ac:picMkLst>
        </pc:picChg>
        <pc:picChg chg="add mod">
          <ac:chgData name="Chris Alvin" userId="1477fe7d-12c1-4dcd-b708-f1331679ff1c" providerId="ADAL" clId="{977EEFC1-1CBA-418C-B7A6-63C2CC8884F1}" dt="2025-12-02T19:53:59.095" v="4880" actId="1076"/>
          <ac:picMkLst>
            <pc:docMk/>
            <pc:sldMk cId="3975456353" sldId="465"/>
            <ac:picMk id="14" creationId="{46769ADF-AF60-5A74-7763-612CDE38D6D0}"/>
          </ac:picMkLst>
        </pc:picChg>
        <pc:picChg chg="add mod">
          <ac:chgData name="Chris Alvin" userId="1477fe7d-12c1-4dcd-b708-f1331679ff1c" providerId="ADAL" clId="{977EEFC1-1CBA-418C-B7A6-63C2CC8884F1}" dt="2025-12-02T18:23:28.863" v="4261" actId="1076"/>
          <ac:picMkLst>
            <pc:docMk/>
            <pc:sldMk cId="3975456353" sldId="465"/>
            <ac:picMk id="1026" creationId="{12143A88-0CE8-DBF9-96B9-1C74859A10A1}"/>
          </ac:picMkLst>
        </pc:picChg>
      </pc:sldChg>
      <pc:sldChg chg="addSp delSp modSp add mod delAnim modAnim">
        <pc:chgData name="Chris Alvin" userId="1477fe7d-12c1-4dcd-b708-f1331679ff1c" providerId="ADAL" clId="{977EEFC1-1CBA-418C-B7A6-63C2CC8884F1}" dt="2025-12-02T21:26:00.123" v="6088" actId="478"/>
        <pc:sldMkLst>
          <pc:docMk/>
          <pc:sldMk cId="3918067724" sldId="466"/>
        </pc:sldMkLst>
        <pc:spChg chg="add mod">
          <ac:chgData name="Chris Alvin" userId="1477fe7d-12c1-4dcd-b708-f1331679ff1c" providerId="ADAL" clId="{977EEFC1-1CBA-418C-B7A6-63C2CC8884F1}" dt="2025-12-02T13:17:20.995" v="4185" actId="21"/>
          <ac:spMkLst>
            <pc:docMk/>
            <pc:sldMk cId="3918067724" sldId="466"/>
            <ac:spMk id="3" creationId="{A29E96AE-13BD-D456-9F61-F8F6959488E3}"/>
          </ac:spMkLst>
        </pc:spChg>
        <pc:spChg chg="mod">
          <ac:chgData name="Chris Alvin" userId="1477fe7d-12c1-4dcd-b708-f1331679ff1c" providerId="ADAL" clId="{977EEFC1-1CBA-418C-B7A6-63C2CC8884F1}" dt="2025-12-02T13:10:58.393" v="4038" actId="20577"/>
          <ac:spMkLst>
            <pc:docMk/>
            <pc:sldMk cId="3918067724" sldId="466"/>
            <ac:spMk id="4" creationId="{3C7E7CD8-9FA6-4177-FF17-FFBD3531D932}"/>
          </ac:spMkLst>
        </pc:spChg>
        <pc:spChg chg="add mod">
          <ac:chgData name="Chris Alvin" userId="1477fe7d-12c1-4dcd-b708-f1331679ff1c" providerId="ADAL" clId="{977EEFC1-1CBA-418C-B7A6-63C2CC8884F1}" dt="2025-12-02T13:18:42.518" v="4204"/>
          <ac:spMkLst>
            <pc:docMk/>
            <pc:sldMk cId="3918067724" sldId="466"/>
            <ac:spMk id="6" creationId="{6A31B61E-E077-DA94-DB77-21D06D1EC7BC}"/>
          </ac:spMkLst>
        </pc:spChg>
        <pc:spChg chg="add mod">
          <ac:chgData name="Chris Alvin" userId="1477fe7d-12c1-4dcd-b708-f1331679ff1c" providerId="ADAL" clId="{977EEFC1-1CBA-418C-B7A6-63C2CC8884F1}" dt="2025-12-02T18:15:14.625" v="4209"/>
          <ac:spMkLst>
            <pc:docMk/>
            <pc:sldMk cId="3918067724" sldId="466"/>
            <ac:spMk id="9" creationId="{FE5EF675-768B-1908-3A14-07CB29F9DCBD}"/>
          </ac:spMkLst>
        </pc:spChg>
        <pc:spChg chg="add mod">
          <ac:chgData name="Chris Alvin" userId="1477fe7d-12c1-4dcd-b708-f1331679ff1c" providerId="ADAL" clId="{977EEFC1-1CBA-418C-B7A6-63C2CC8884F1}" dt="2025-12-02T13:17:42.567" v="4191" actId="948"/>
          <ac:spMkLst>
            <pc:docMk/>
            <pc:sldMk cId="3918067724" sldId="466"/>
            <ac:spMk id="12" creationId="{523C2A3B-6B3E-3592-629C-93988118EA2F}"/>
          </ac:spMkLst>
        </pc:spChg>
        <pc:picChg chg="add mod">
          <ac:chgData name="Chris Alvin" userId="1477fe7d-12c1-4dcd-b708-f1331679ff1c" providerId="ADAL" clId="{977EEFC1-1CBA-418C-B7A6-63C2CC8884F1}" dt="2025-12-02T13:18:04.184" v="4194" actId="1076"/>
          <ac:picMkLst>
            <pc:docMk/>
            <pc:sldMk cId="3918067724" sldId="466"/>
            <ac:picMk id="10" creationId="{ECA06807-CE20-0C5E-9F90-17E11A87FFFB}"/>
          </ac:picMkLst>
        </pc:picChg>
        <pc:picChg chg="add mod">
          <ac:chgData name="Chris Alvin" userId="1477fe7d-12c1-4dcd-b708-f1331679ff1c" providerId="ADAL" clId="{977EEFC1-1CBA-418C-B7A6-63C2CC8884F1}" dt="2025-12-02T13:18:56" v="4206" actId="1076"/>
          <ac:picMkLst>
            <pc:docMk/>
            <pc:sldMk cId="3918067724" sldId="466"/>
            <ac:picMk id="13" creationId="{BE080A9F-8507-2E6B-F0F2-92A5DF7A66A3}"/>
          </ac:picMkLst>
        </pc:picChg>
        <pc:cxnChg chg="add mod">
          <ac:chgData name="Chris Alvin" userId="1477fe7d-12c1-4dcd-b708-f1331679ff1c" providerId="ADAL" clId="{977EEFC1-1CBA-418C-B7A6-63C2CC8884F1}" dt="2025-12-02T13:17:54.708" v="4193" actId="1076"/>
          <ac:cxnSpMkLst>
            <pc:docMk/>
            <pc:sldMk cId="3918067724" sldId="466"/>
            <ac:cxnSpMk id="8" creationId="{1B41FF38-13A6-02D1-3171-739EAD0D5C27}"/>
          </ac:cxnSpMkLst>
        </pc:cxnChg>
      </pc:sldChg>
      <pc:sldChg chg="addSp delSp modSp add mod">
        <pc:chgData name="Chris Alvin" userId="1477fe7d-12c1-4dcd-b708-f1331679ff1c" providerId="ADAL" clId="{977EEFC1-1CBA-418C-B7A6-63C2CC8884F1}" dt="2025-12-02T20:14:51.740" v="5308" actId="1076"/>
        <pc:sldMkLst>
          <pc:docMk/>
          <pc:sldMk cId="3569679478" sldId="467"/>
        </pc:sldMkLst>
        <pc:spChg chg="mod">
          <ac:chgData name="Chris Alvin" userId="1477fe7d-12c1-4dcd-b708-f1331679ff1c" providerId="ADAL" clId="{977EEFC1-1CBA-418C-B7A6-63C2CC8884F1}" dt="2025-12-02T20:01:30.189" v="5024" actId="20577"/>
          <ac:spMkLst>
            <pc:docMk/>
            <pc:sldMk cId="3569679478" sldId="467"/>
            <ac:spMk id="4" creationId="{DDBDCBDE-936E-484F-3ED5-64AB7F9EF010}"/>
          </ac:spMkLst>
        </pc:spChg>
        <pc:spChg chg="add mod">
          <ac:chgData name="Chris Alvin" userId="1477fe7d-12c1-4dcd-b708-f1331679ff1c" providerId="ADAL" clId="{977EEFC1-1CBA-418C-B7A6-63C2CC8884F1}" dt="2025-12-02T20:14:38.115" v="5303" actId="1076"/>
          <ac:spMkLst>
            <pc:docMk/>
            <pc:sldMk cId="3569679478" sldId="467"/>
            <ac:spMk id="8" creationId="{DD6DC7C8-B1EF-7733-4D26-D388360376F5}"/>
          </ac:spMkLst>
        </pc:spChg>
        <pc:spChg chg="add">
          <ac:chgData name="Chris Alvin" userId="1477fe7d-12c1-4dcd-b708-f1331679ff1c" providerId="ADAL" clId="{977EEFC1-1CBA-418C-B7A6-63C2CC8884F1}" dt="2025-12-02T20:03:14.857" v="5027"/>
          <ac:spMkLst>
            <pc:docMk/>
            <pc:sldMk cId="3569679478" sldId="467"/>
            <ac:spMk id="9" creationId="{7DAB90E1-A6CE-D9AD-1A7B-3D5867005FD3}"/>
          </ac:spMkLst>
        </pc:spChg>
        <pc:spChg chg="add mod">
          <ac:chgData name="Chris Alvin" userId="1477fe7d-12c1-4dcd-b708-f1331679ff1c" providerId="ADAL" clId="{977EEFC1-1CBA-418C-B7A6-63C2CC8884F1}" dt="2025-12-02T20:14:51.740" v="5308" actId="1076"/>
          <ac:spMkLst>
            <pc:docMk/>
            <pc:sldMk cId="3569679478" sldId="467"/>
            <ac:spMk id="20" creationId="{E0609C79-7281-7590-E530-450B71DDFFEF}"/>
          </ac:spMkLst>
        </pc:spChg>
        <pc:graphicFrameChg chg="add mod modGraphic">
          <ac:chgData name="Chris Alvin" userId="1477fe7d-12c1-4dcd-b708-f1331679ff1c" providerId="ADAL" clId="{977EEFC1-1CBA-418C-B7A6-63C2CC8884F1}" dt="2025-12-02T20:14:43.028" v="5304" actId="1076"/>
          <ac:graphicFrameMkLst>
            <pc:docMk/>
            <pc:sldMk cId="3569679478" sldId="467"/>
            <ac:graphicFrameMk id="18" creationId="{F157AE09-5685-76B0-A552-E91044DC8727}"/>
          </ac:graphicFrameMkLst>
        </pc:graphicFrameChg>
        <pc:picChg chg="add mod modCrop">
          <ac:chgData name="Chris Alvin" userId="1477fe7d-12c1-4dcd-b708-f1331679ff1c" providerId="ADAL" clId="{977EEFC1-1CBA-418C-B7A6-63C2CC8884F1}" dt="2025-12-02T20:05:55.134" v="5076" actId="1076"/>
          <ac:picMkLst>
            <pc:docMk/>
            <pc:sldMk cId="3569679478" sldId="467"/>
            <ac:picMk id="13" creationId="{BA98642D-582E-55E6-3D95-87A43F1AD97F}"/>
          </ac:picMkLst>
        </pc:picChg>
        <pc:picChg chg="add mod modCrop">
          <ac:chgData name="Chris Alvin" userId="1477fe7d-12c1-4dcd-b708-f1331679ff1c" providerId="ADAL" clId="{977EEFC1-1CBA-418C-B7A6-63C2CC8884F1}" dt="2025-12-02T20:05:53.422" v="5075" actId="1076"/>
          <ac:picMkLst>
            <pc:docMk/>
            <pc:sldMk cId="3569679478" sldId="467"/>
            <ac:picMk id="15" creationId="{1F039D00-046F-402F-415F-EA37C00E5663}"/>
          </ac:picMkLst>
        </pc:picChg>
      </pc:sldChg>
      <pc:sldChg chg="addSp delSp modSp add mod">
        <pc:chgData name="Chris Alvin" userId="1477fe7d-12c1-4dcd-b708-f1331679ff1c" providerId="ADAL" clId="{977EEFC1-1CBA-418C-B7A6-63C2CC8884F1}" dt="2025-12-16T14:00:34.058" v="9688" actId="1076"/>
        <pc:sldMkLst>
          <pc:docMk/>
          <pc:sldMk cId="4110414741" sldId="468"/>
        </pc:sldMkLst>
        <pc:spChg chg="add mod">
          <ac:chgData name="Chris Alvin" userId="1477fe7d-12c1-4dcd-b708-f1331679ff1c" providerId="ADAL" clId="{977EEFC1-1CBA-418C-B7A6-63C2CC8884F1}" dt="2025-12-02T21:06:11.399" v="5867" actId="1076"/>
          <ac:spMkLst>
            <pc:docMk/>
            <pc:sldMk cId="4110414741" sldId="468"/>
            <ac:spMk id="3" creationId="{2AC6EF78-A194-B549-698D-C834ED3E1E32}"/>
          </ac:spMkLst>
        </pc:spChg>
        <pc:spChg chg="mod">
          <ac:chgData name="Chris Alvin" userId="1477fe7d-12c1-4dcd-b708-f1331679ff1c" providerId="ADAL" clId="{977EEFC1-1CBA-418C-B7A6-63C2CC8884F1}" dt="2025-12-02T20:15:30.495" v="5328" actId="20577"/>
          <ac:spMkLst>
            <pc:docMk/>
            <pc:sldMk cId="4110414741" sldId="468"/>
            <ac:spMk id="4" creationId="{B5EC2BDD-28B8-FDFA-C1F1-EC0D960B2F0F}"/>
          </ac:spMkLst>
        </pc:spChg>
        <pc:spChg chg="add mod">
          <ac:chgData name="Chris Alvin" userId="1477fe7d-12c1-4dcd-b708-f1331679ff1c" providerId="ADAL" clId="{977EEFC1-1CBA-418C-B7A6-63C2CC8884F1}" dt="2025-12-02T21:06:16.130" v="5868" actId="1076"/>
          <ac:spMkLst>
            <pc:docMk/>
            <pc:sldMk cId="4110414741" sldId="468"/>
            <ac:spMk id="6" creationId="{07A8912B-51CD-0499-45CF-B256C52DF14A}"/>
          </ac:spMkLst>
        </pc:spChg>
        <pc:spChg chg="add mod">
          <ac:chgData name="Chris Alvin" userId="1477fe7d-12c1-4dcd-b708-f1331679ff1c" providerId="ADAL" clId="{977EEFC1-1CBA-418C-B7A6-63C2CC8884F1}" dt="2025-12-02T21:04:49.992" v="5859" actId="1076"/>
          <ac:spMkLst>
            <pc:docMk/>
            <pc:sldMk cId="4110414741" sldId="468"/>
            <ac:spMk id="7" creationId="{38F87866-FEE3-D727-3ECB-E4EE83539274}"/>
          </ac:spMkLst>
        </pc:spChg>
        <pc:spChg chg="add mod">
          <ac:chgData name="Chris Alvin" userId="1477fe7d-12c1-4dcd-b708-f1331679ff1c" providerId="ADAL" clId="{977EEFC1-1CBA-418C-B7A6-63C2CC8884F1}" dt="2025-12-02T21:06:22.482" v="5869" actId="14100"/>
          <ac:spMkLst>
            <pc:docMk/>
            <pc:sldMk cId="4110414741" sldId="468"/>
            <ac:spMk id="10" creationId="{1CB00F56-6E15-1A8F-8D49-B7769FBF0145}"/>
          </ac:spMkLst>
        </pc:spChg>
        <pc:picChg chg="add mod">
          <ac:chgData name="Chris Alvin" userId="1477fe7d-12c1-4dcd-b708-f1331679ff1c" providerId="ADAL" clId="{977EEFC1-1CBA-418C-B7A6-63C2CC8884F1}" dt="2025-12-16T14:00:34.058" v="9688" actId="1076"/>
          <ac:picMkLst>
            <pc:docMk/>
            <pc:sldMk cId="4110414741" sldId="468"/>
            <ac:picMk id="11" creationId="{267C646A-78C0-871D-6F02-5AC295208C07}"/>
          </ac:picMkLst>
        </pc:picChg>
        <pc:picChg chg="add mod">
          <ac:chgData name="Chris Alvin" userId="1477fe7d-12c1-4dcd-b708-f1331679ff1c" providerId="ADAL" clId="{977EEFC1-1CBA-418C-B7A6-63C2CC8884F1}" dt="2025-12-02T21:05:57.502" v="5864" actId="1076"/>
          <ac:picMkLst>
            <pc:docMk/>
            <pc:sldMk cId="4110414741" sldId="468"/>
            <ac:picMk id="14" creationId="{BD38FA48-02FD-DD12-90C6-5A93E1B8DBC9}"/>
          </ac:picMkLst>
        </pc:picChg>
      </pc:sldChg>
      <pc:sldChg chg="modSp add mod">
        <pc:chgData name="Chris Alvin" userId="1477fe7d-12c1-4dcd-b708-f1331679ff1c" providerId="ADAL" clId="{977EEFC1-1CBA-418C-B7A6-63C2CC8884F1}" dt="2025-12-02T20:16:03.084" v="5349" actId="1076"/>
        <pc:sldMkLst>
          <pc:docMk/>
          <pc:sldMk cId="3313674618" sldId="469"/>
        </pc:sldMkLst>
        <pc:spChg chg="mod">
          <ac:chgData name="Chris Alvin" userId="1477fe7d-12c1-4dcd-b708-f1331679ff1c" providerId="ADAL" clId="{977EEFC1-1CBA-418C-B7A6-63C2CC8884F1}" dt="2025-12-02T20:16:03.084" v="5349" actId="1076"/>
          <ac:spMkLst>
            <pc:docMk/>
            <pc:sldMk cId="3313674618" sldId="469"/>
            <ac:spMk id="2" creationId="{4ECF6A87-887C-6568-8334-21151C64D575}"/>
          </ac:spMkLst>
        </pc:spChg>
      </pc:sldChg>
      <pc:sldChg chg="addSp delSp modSp add mod delAnim modAnim">
        <pc:chgData name="Chris Alvin" userId="1477fe7d-12c1-4dcd-b708-f1331679ff1c" providerId="ADAL" clId="{977EEFC1-1CBA-418C-B7A6-63C2CC8884F1}" dt="2025-12-02T20:45:54.006" v="5618"/>
        <pc:sldMkLst>
          <pc:docMk/>
          <pc:sldMk cId="527221281" sldId="470"/>
        </pc:sldMkLst>
        <pc:spChg chg="mod">
          <ac:chgData name="Chris Alvin" userId="1477fe7d-12c1-4dcd-b708-f1331679ff1c" providerId="ADAL" clId="{977EEFC1-1CBA-418C-B7A6-63C2CC8884F1}" dt="2025-12-02T20:45:03.385" v="5607" actId="1076"/>
          <ac:spMkLst>
            <pc:docMk/>
            <pc:sldMk cId="527221281" sldId="470"/>
            <ac:spMk id="3" creationId="{4A755F2E-52B1-F273-0C60-26A776BBBCBE}"/>
          </ac:spMkLst>
        </pc:spChg>
        <pc:spChg chg="mod">
          <ac:chgData name="Chris Alvin" userId="1477fe7d-12c1-4dcd-b708-f1331679ff1c" providerId="ADAL" clId="{977EEFC1-1CBA-418C-B7A6-63C2CC8884F1}" dt="2025-12-02T20:44:16.245" v="5597" actId="6549"/>
          <ac:spMkLst>
            <pc:docMk/>
            <pc:sldMk cId="527221281" sldId="470"/>
            <ac:spMk id="4" creationId="{D69BB7C8-DFF9-29CE-93AF-59309ACC811A}"/>
          </ac:spMkLst>
        </pc:spChg>
        <pc:spChg chg="add mod">
          <ac:chgData name="Chris Alvin" userId="1477fe7d-12c1-4dcd-b708-f1331679ff1c" providerId="ADAL" clId="{977EEFC1-1CBA-418C-B7A6-63C2CC8884F1}" dt="2025-12-02T20:45:28.094" v="5613" actId="1076"/>
          <ac:spMkLst>
            <pc:docMk/>
            <pc:sldMk cId="527221281" sldId="470"/>
            <ac:spMk id="5" creationId="{0E7999A0-1F27-5346-827A-82E1CDB70A50}"/>
          </ac:spMkLst>
        </pc:spChg>
        <pc:spChg chg="add mod">
          <ac:chgData name="Chris Alvin" userId="1477fe7d-12c1-4dcd-b708-f1331679ff1c" providerId="ADAL" clId="{977EEFC1-1CBA-418C-B7A6-63C2CC8884F1}" dt="2025-12-02T20:45:28.094" v="5613" actId="1076"/>
          <ac:spMkLst>
            <pc:docMk/>
            <pc:sldMk cId="527221281" sldId="470"/>
            <ac:spMk id="7" creationId="{2A28C80B-EB50-99B6-FFFA-7EF86D5909B6}"/>
          </ac:spMkLst>
        </pc:spChg>
        <pc:spChg chg="mod">
          <ac:chgData name="Chris Alvin" userId="1477fe7d-12c1-4dcd-b708-f1331679ff1c" providerId="ADAL" clId="{977EEFC1-1CBA-418C-B7A6-63C2CC8884F1}" dt="2025-12-02T20:45:28.094" v="5613" actId="1076"/>
          <ac:spMkLst>
            <pc:docMk/>
            <pc:sldMk cId="527221281" sldId="470"/>
            <ac:spMk id="12" creationId="{062A2931-AD2A-3000-C664-85776999457F}"/>
          </ac:spMkLst>
        </pc:spChg>
        <pc:spChg chg="add mod">
          <ac:chgData name="Chris Alvin" userId="1477fe7d-12c1-4dcd-b708-f1331679ff1c" providerId="ADAL" clId="{977EEFC1-1CBA-418C-B7A6-63C2CC8884F1}" dt="2025-12-02T20:45:28.094" v="5613" actId="1076"/>
          <ac:spMkLst>
            <pc:docMk/>
            <pc:sldMk cId="527221281" sldId="470"/>
            <ac:spMk id="14" creationId="{3C0228B3-7846-778A-28C8-8A6A11BEDE43}"/>
          </ac:spMkLst>
        </pc:spChg>
        <pc:picChg chg="mod">
          <ac:chgData name="Chris Alvin" userId="1477fe7d-12c1-4dcd-b708-f1331679ff1c" providerId="ADAL" clId="{977EEFC1-1CBA-418C-B7A6-63C2CC8884F1}" dt="2025-12-02T20:45:28.094" v="5613" actId="1076"/>
          <ac:picMkLst>
            <pc:docMk/>
            <pc:sldMk cId="527221281" sldId="470"/>
            <ac:picMk id="10" creationId="{6E5A2B33-3B58-B985-0AAE-D23A5E08BA3A}"/>
          </ac:picMkLst>
        </pc:picChg>
        <pc:picChg chg="mod">
          <ac:chgData name="Chris Alvin" userId="1477fe7d-12c1-4dcd-b708-f1331679ff1c" providerId="ADAL" clId="{977EEFC1-1CBA-418C-B7A6-63C2CC8884F1}" dt="2025-12-02T20:45:28.094" v="5613" actId="1076"/>
          <ac:picMkLst>
            <pc:docMk/>
            <pc:sldMk cId="527221281" sldId="470"/>
            <ac:picMk id="11" creationId="{CCCC2FCF-44DA-C3E9-6C76-6FF8511E18AF}"/>
          </ac:picMkLst>
        </pc:picChg>
        <pc:picChg chg="add mod">
          <ac:chgData name="Chris Alvin" userId="1477fe7d-12c1-4dcd-b708-f1331679ff1c" providerId="ADAL" clId="{977EEFC1-1CBA-418C-B7A6-63C2CC8884F1}" dt="2025-12-02T20:45:28.094" v="5613" actId="1076"/>
          <ac:picMkLst>
            <pc:docMk/>
            <pc:sldMk cId="527221281" sldId="470"/>
            <ac:picMk id="15" creationId="{51F263D3-039B-5464-98DE-7B23304A3607}"/>
          </ac:picMkLst>
        </pc:picChg>
        <pc:picChg chg="add mod">
          <ac:chgData name="Chris Alvin" userId="1477fe7d-12c1-4dcd-b708-f1331679ff1c" providerId="ADAL" clId="{977EEFC1-1CBA-418C-B7A6-63C2CC8884F1}" dt="2025-12-02T20:45:28.094" v="5613" actId="1076"/>
          <ac:picMkLst>
            <pc:docMk/>
            <pc:sldMk cId="527221281" sldId="470"/>
            <ac:picMk id="16" creationId="{CD38D8AB-BEE5-2B21-8234-F730AEA3AE78}"/>
          </ac:picMkLst>
        </pc:picChg>
      </pc:sldChg>
      <pc:sldChg chg="addSp delSp modSp add mod delAnim modAnim">
        <pc:chgData name="Chris Alvin" userId="1477fe7d-12c1-4dcd-b708-f1331679ff1c" providerId="ADAL" clId="{977EEFC1-1CBA-418C-B7A6-63C2CC8884F1}" dt="2025-12-02T20:54:49.224" v="5764"/>
        <pc:sldMkLst>
          <pc:docMk/>
          <pc:sldMk cId="475436237" sldId="471"/>
        </pc:sldMkLst>
        <pc:spChg chg="mod">
          <ac:chgData name="Chris Alvin" userId="1477fe7d-12c1-4dcd-b708-f1331679ff1c" providerId="ADAL" clId="{977EEFC1-1CBA-418C-B7A6-63C2CC8884F1}" dt="2025-12-02T20:53:18.269" v="5745"/>
          <ac:spMkLst>
            <pc:docMk/>
            <pc:sldMk cId="475436237" sldId="471"/>
            <ac:spMk id="6" creationId="{EBE7666D-1CE0-7473-FC58-029AF8FAF8DC}"/>
          </ac:spMkLst>
        </pc:spChg>
        <pc:spChg chg="add mod">
          <ac:chgData name="Chris Alvin" userId="1477fe7d-12c1-4dcd-b708-f1331679ff1c" providerId="ADAL" clId="{977EEFC1-1CBA-418C-B7A6-63C2CC8884F1}" dt="2025-12-02T20:52:14.857" v="5743" actId="20577"/>
          <ac:spMkLst>
            <pc:docMk/>
            <pc:sldMk cId="475436237" sldId="471"/>
            <ac:spMk id="9" creationId="{F2602A60-130A-7D11-208D-43C6B664EDA8}"/>
          </ac:spMkLst>
        </pc:spChg>
        <pc:spChg chg="mod">
          <ac:chgData name="Chris Alvin" userId="1477fe7d-12c1-4dcd-b708-f1331679ff1c" providerId="ADAL" clId="{977EEFC1-1CBA-418C-B7A6-63C2CC8884F1}" dt="2025-12-02T20:48:27.257" v="5658" actId="1076"/>
          <ac:spMkLst>
            <pc:docMk/>
            <pc:sldMk cId="475436237" sldId="471"/>
            <ac:spMk id="18" creationId="{A2054F54-A1E7-43A0-F3DC-D5ECED429268}"/>
          </ac:spMkLst>
        </pc:spChg>
        <pc:spChg chg="add mod">
          <ac:chgData name="Chris Alvin" userId="1477fe7d-12c1-4dcd-b708-f1331679ff1c" providerId="ADAL" clId="{977EEFC1-1CBA-418C-B7A6-63C2CC8884F1}" dt="2025-12-02T20:51:26.759" v="5727" actId="2085"/>
          <ac:spMkLst>
            <pc:docMk/>
            <pc:sldMk cId="475436237" sldId="471"/>
            <ac:spMk id="19" creationId="{181C8F13-670C-77CC-E3FE-76AC2E1A8A7D}"/>
          </ac:spMkLst>
        </pc:spChg>
        <pc:spChg chg="mod">
          <ac:chgData name="Chris Alvin" userId="1477fe7d-12c1-4dcd-b708-f1331679ff1c" providerId="ADAL" clId="{977EEFC1-1CBA-418C-B7A6-63C2CC8884F1}" dt="2025-12-02T20:53:20.991" v="5746"/>
          <ac:spMkLst>
            <pc:docMk/>
            <pc:sldMk cId="475436237" sldId="471"/>
            <ac:spMk id="24" creationId="{700662A8-EE7C-8F9A-8DB9-456B19E6F95D}"/>
          </ac:spMkLst>
        </pc:spChg>
        <pc:spChg chg="mod">
          <ac:chgData name="Chris Alvin" userId="1477fe7d-12c1-4dcd-b708-f1331679ff1c" providerId="ADAL" clId="{977EEFC1-1CBA-418C-B7A6-63C2CC8884F1}" dt="2025-12-02T20:50:56.645" v="5726" actId="113"/>
          <ac:spMkLst>
            <pc:docMk/>
            <pc:sldMk cId="475436237" sldId="471"/>
            <ac:spMk id="26" creationId="{5AC1FE57-62C4-93DC-2887-DB675084059A}"/>
          </ac:spMkLst>
        </pc:spChg>
        <pc:picChg chg="add mod">
          <ac:chgData name="Chris Alvin" userId="1477fe7d-12c1-4dcd-b708-f1331679ff1c" providerId="ADAL" clId="{977EEFC1-1CBA-418C-B7A6-63C2CC8884F1}" dt="2025-12-02T20:53:45.839" v="5748" actId="1076"/>
          <ac:picMkLst>
            <pc:docMk/>
            <pc:sldMk cId="475436237" sldId="471"/>
            <ac:picMk id="20" creationId="{2B380BF0-F665-5C24-44D7-0D747C7EA86F}"/>
          </ac:picMkLst>
        </pc:picChg>
        <pc:picChg chg="add mod">
          <ac:chgData name="Chris Alvin" userId="1477fe7d-12c1-4dcd-b708-f1331679ff1c" providerId="ADAL" clId="{977EEFC1-1CBA-418C-B7A6-63C2CC8884F1}" dt="2025-12-02T20:54:10.780" v="5752" actId="1076"/>
          <ac:picMkLst>
            <pc:docMk/>
            <pc:sldMk cId="475436237" sldId="471"/>
            <ac:picMk id="21" creationId="{B4B74186-EBB5-1FE7-536F-022F14D15FAC}"/>
          </ac:picMkLst>
        </pc:picChg>
        <pc:picChg chg="add mod">
          <ac:chgData name="Chris Alvin" userId="1477fe7d-12c1-4dcd-b708-f1331679ff1c" providerId="ADAL" clId="{977EEFC1-1CBA-418C-B7A6-63C2CC8884F1}" dt="2025-12-02T20:54:05.217" v="5751" actId="571"/>
          <ac:picMkLst>
            <pc:docMk/>
            <pc:sldMk cId="475436237" sldId="471"/>
            <ac:picMk id="22" creationId="{AEBAEC32-56CC-0DF1-D5C6-FE9E5646E437}"/>
          </ac:picMkLst>
        </pc:picChg>
      </pc:sldChg>
      <pc:sldChg chg="addSp delSp modSp add mod">
        <pc:chgData name="Chris Alvin" userId="1477fe7d-12c1-4dcd-b708-f1331679ff1c" providerId="ADAL" clId="{977EEFC1-1CBA-418C-B7A6-63C2CC8884F1}" dt="2025-12-02T21:21:11.187" v="6037" actId="1076"/>
        <pc:sldMkLst>
          <pc:docMk/>
          <pc:sldMk cId="916498186" sldId="472"/>
        </pc:sldMkLst>
        <pc:spChg chg="mod">
          <ac:chgData name="Chris Alvin" userId="1477fe7d-12c1-4dcd-b708-f1331679ff1c" providerId="ADAL" clId="{977EEFC1-1CBA-418C-B7A6-63C2CC8884F1}" dt="2025-12-02T21:10:21.679" v="5872"/>
          <ac:spMkLst>
            <pc:docMk/>
            <pc:sldMk cId="916498186" sldId="472"/>
            <ac:spMk id="4" creationId="{BFF5CC1A-6967-983D-A3B4-2657B61241E5}"/>
          </ac:spMkLst>
        </pc:spChg>
        <pc:graphicFrameChg chg="add mod modGraphic">
          <ac:chgData name="Chris Alvin" userId="1477fe7d-12c1-4dcd-b708-f1331679ff1c" providerId="ADAL" clId="{977EEFC1-1CBA-418C-B7A6-63C2CC8884F1}" dt="2025-12-02T21:21:11.187" v="6037" actId="1076"/>
          <ac:graphicFrameMkLst>
            <pc:docMk/>
            <pc:sldMk cId="916498186" sldId="472"/>
            <ac:graphicFrameMk id="2" creationId="{CD55627D-F0B1-B64F-AFC0-4CAFE373CC54}"/>
          </ac:graphicFrameMkLst>
        </pc:graphicFrameChg>
      </pc:sldChg>
      <pc:sldChg chg="addSp delSp modSp add del mod modAnim">
        <pc:chgData name="Chris Alvin" userId="1477fe7d-12c1-4dcd-b708-f1331679ff1c" providerId="ADAL" clId="{977EEFC1-1CBA-418C-B7A6-63C2CC8884F1}" dt="2025-12-16T14:01:02.971" v="9689" actId="207"/>
        <pc:sldMkLst>
          <pc:docMk/>
          <pc:sldMk cId="562954738" sldId="473"/>
        </pc:sldMkLst>
        <pc:spChg chg="add mod">
          <ac:chgData name="Chris Alvin" userId="1477fe7d-12c1-4dcd-b708-f1331679ff1c" providerId="ADAL" clId="{977EEFC1-1CBA-418C-B7A6-63C2CC8884F1}" dt="2025-12-16T14:01:02.971" v="9689" actId="207"/>
          <ac:spMkLst>
            <pc:docMk/>
            <pc:sldMk cId="562954738" sldId="473"/>
            <ac:spMk id="3" creationId="{6E664765-163D-E3AE-888A-1F542304D136}"/>
          </ac:spMkLst>
        </pc:spChg>
        <pc:spChg chg="mod">
          <ac:chgData name="Chris Alvin" userId="1477fe7d-12c1-4dcd-b708-f1331679ff1c" providerId="ADAL" clId="{977EEFC1-1CBA-418C-B7A6-63C2CC8884F1}" dt="2025-12-02T21:22:24.506" v="6052" actId="6549"/>
          <ac:spMkLst>
            <pc:docMk/>
            <pc:sldMk cId="562954738" sldId="473"/>
            <ac:spMk id="4" creationId="{14865C1B-85E4-F194-88F3-F4CFF859ABD0}"/>
          </ac:spMkLst>
        </pc:spChg>
        <pc:spChg chg="add mod">
          <ac:chgData name="Chris Alvin" userId="1477fe7d-12c1-4dcd-b708-f1331679ff1c" providerId="ADAL" clId="{977EEFC1-1CBA-418C-B7A6-63C2CC8884F1}" dt="2025-12-03T21:15:04.766" v="7826" actId="14861"/>
          <ac:spMkLst>
            <pc:docMk/>
            <pc:sldMk cId="562954738" sldId="473"/>
            <ac:spMk id="6" creationId="{BAB83B84-F237-0CC5-3317-7877D583D478}"/>
          </ac:spMkLst>
        </pc:spChg>
        <pc:spChg chg="add mod">
          <ac:chgData name="Chris Alvin" userId="1477fe7d-12c1-4dcd-b708-f1331679ff1c" providerId="ADAL" clId="{977EEFC1-1CBA-418C-B7A6-63C2CC8884F1}" dt="2025-12-03T21:12:46.559" v="7720" actId="692"/>
          <ac:spMkLst>
            <pc:docMk/>
            <pc:sldMk cId="562954738" sldId="473"/>
            <ac:spMk id="8" creationId="{F1B68267-45CD-6C99-1BBF-9879754025BF}"/>
          </ac:spMkLst>
        </pc:spChg>
        <pc:spChg chg="add mod">
          <ac:chgData name="Chris Alvin" userId="1477fe7d-12c1-4dcd-b708-f1331679ff1c" providerId="ADAL" clId="{977EEFC1-1CBA-418C-B7A6-63C2CC8884F1}" dt="2025-12-03T21:16:52.848" v="7856" actId="20577"/>
          <ac:spMkLst>
            <pc:docMk/>
            <pc:sldMk cId="562954738" sldId="473"/>
            <ac:spMk id="10" creationId="{DDAB8C0D-A629-5519-B607-B16046B7B865}"/>
          </ac:spMkLst>
        </pc:spChg>
        <pc:spChg chg="add mod">
          <ac:chgData name="Chris Alvin" userId="1477fe7d-12c1-4dcd-b708-f1331679ff1c" providerId="ADAL" clId="{977EEFC1-1CBA-418C-B7A6-63C2CC8884F1}" dt="2025-12-03T21:12:12.335" v="7711" actId="14861"/>
          <ac:spMkLst>
            <pc:docMk/>
            <pc:sldMk cId="562954738" sldId="473"/>
            <ac:spMk id="11" creationId="{DC2743D9-2E61-C42F-B306-E6E6C0AF19F3}"/>
          </ac:spMkLst>
        </pc:spChg>
        <pc:spChg chg="add mod">
          <ac:chgData name="Chris Alvin" userId="1477fe7d-12c1-4dcd-b708-f1331679ff1c" providerId="ADAL" clId="{977EEFC1-1CBA-418C-B7A6-63C2CC8884F1}" dt="2025-12-03T21:11:40.364" v="7698" actId="14100"/>
          <ac:spMkLst>
            <pc:docMk/>
            <pc:sldMk cId="562954738" sldId="473"/>
            <ac:spMk id="12" creationId="{0E3577B7-A9AA-785D-E27B-45965F56A05C}"/>
          </ac:spMkLst>
        </pc:spChg>
        <pc:spChg chg="add mod">
          <ac:chgData name="Chris Alvin" userId="1477fe7d-12c1-4dcd-b708-f1331679ff1c" providerId="ADAL" clId="{977EEFC1-1CBA-418C-B7A6-63C2CC8884F1}" dt="2025-12-03T21:12:26.252" v="7714" actId="14100"/>
          <ac:spMkLst>
            <pc:docMk/>
            <pc:sldMk cId="562954738" sldId="473"/>
            <ac:spMk id="13" creationId="{9F9F6C13-6299-4CBD-E373-006C9CFB2041}"/>
          </ac:spMkLst>
        </pc:spChg>
        <pc:spChg chg="add mod ord">
          <ac:chgData name="Chris Alvin" userId="1477fe7d-12c1-4dcd-b708-f1331679ff1c" providerId="ADAL" clId="{977EEFC1-1CBA-418C-B7A6-63C2CC8884F1}" dt="2025-12-05T13:50:03.333" v="7995" actId="167"/>
          <ac:spMkLst>
            <pc:docMk/>
            <pc:sldMk cId="562954738" sldId="473"/>
            <ac:spMk id="14" creationId="{66CABC9A-1453-9831-A5C1-82052361928A}"/>
          </ac:spMkLst>
        </pc:spChg>
        <pc:spChg chg="add mod">
          <ac:chgData name="Chris Alvin" userId="1477fe7d-12c1-4dcd-b708-f1331679ff1c" providerId="ADAL" clId="{977EEFC1-1CBA-418C-B7A6-63C2CC8884F1}" dt="2025-12-03T21:15:28.315" v="7831" actId="14100"/>
          <ac:spMkLst>
            <pc:docMk/>
            <pc:sldMk cId="562954738" sldId="473"/>
            <ac:spMk id="15" creationId="{EAB50FF2-C745-6D04-FE30-DC08A06FB7EE}"/>
          </ac:spMkLst>
        </pc:spChg>
      </pc:sldChg>
      <pc:sldChg chg="addSp delSp modSp add mod modAnim">
        <pc:chgData name="Chris Alvin" userId="1477fe7d-12c1-4dcd-b708-f1331679ff1c" providerId="ADAL" clId="{977EEFC1-1CBA-418C-B7A6-63C2CC8884F1}" dt="2025-12-16T14:02:46.808" v="9695" actId="1038"/>
        <pc:sldMkLst>
          <pc:docMk/>
          <pc:sldMk cId="3917764915" sldId="474"/>
        </pc:sldMkLst>
        <pc:spChg chg="add mod">
          <ac:chgData name="Chris Alvin" userId="1477fe7d-12c1-4dcd-b708-f1331679ff1c" providerId="ADAL" clId="{977EEFC1-1CBA-418C-B7A6-63C2CC8884F1}" dt="2025-12-03T16:33:29.560" v="6205" actId="403"/>
          <ac:spMkLst>
            <pc:docMk/>
            <pc:sldMk cId="3917764915" sldId="474"/>
            <ac:spMk id="2" creationId="{5F9E2BA9-CFFC-84A8-0F01-64CB6D1A6DCB}"/>
          </ac:spMkLst>
        </pc:spChg>
        <pc:spChg chg="mod">
          <ac:chgData name="Chris Alvin" userId="1477fe7d-12c1-4dcd-b708-f1331679ff1c" providerId="ADAL" clId="{977EEFC1-1CBA-418C-B7A6-63C2CC8884F1}" dt="2025-12-02T21:26:17.228" v="6095" actId="20577"/>
          <ac:spMkLst>
            <pc:docMk/>
            <pc:sldMk cId="3917764915" sldId="474"/>
            <ac:spMk id="4" creationId="{6DC03521-9CBE-E92C-1819-09B96507FF71}"/>
          </ac:spMkLst>
        </pc:spChg>
        <pc:spChg chg="add mod">
          <ac:chgData name="Chris Alvin" userId="1477fe7d-12c1-4dcd-b708-f1331679ff1c" providerId="ADAL" clId="{977EEFC1-1CBA-418C-B7A6-63C2CC8884F1}" dt="2025-12-03T16:33:29.560" v="6205" actId="403"/>
          <ac:spMkLst>
            <pc:docMk/>
            <pc:sldMk cId="3917764915" sldId="474"/>
            <ac:spMk id="5" creationId="{D86AA630-EE7B-FFF6-A7D3-7E1975D77121}"/>
          </ac:spMkLst>
        </pc:spChg>
        <pc:spChg chg="add mod">
          <ac:chgData name="Chris Alvin" userId="1477fe7d-12c1-4dcd-b708-f1331679ff1c" providerId="ADAL" clId="{977EEFC1-1CBA-418C-B7A6-63C2CC8884F1}" dt="2025-12-03T17:09:21.842" v="6566" actId="1076"/>
          <ac:spMkLst>
            <pc:docMk/>
            <pc:sldMk cId="3917764915" sldId="474"/>
            <ac:spMk id="8" creationId="{E1FC4965-F99B-953B-9888-7A591CB34874}"/>
          </ac:spMkLst>
        </pc:spChg>
        <pc:spChg chg="add mod">
          <ac:chgData name="Chris Alvin" userId="1477fe7d-12c1-4dcd-b708-f1331679ff1c" providerId="ADAL" clId="{977EEFC1-1CBA-418C-B7A6-63C2CC8884F1}" dt="2025-12-03T16:53:23.024" v="6465" actId="1076"/>
          <ac:spMkLst>
            <pc:docMk/>
            <pc:sldMk cId="3917764915" sldId="474"/>
            <ac:spMk id="15" creationId="{D6521C74-BE68-CEA4-268B-84DB4778D1DB}"/>
          </ac:spMkLst>
        </pc:spChg>
        <pc:spChg chg="add mod">
          <ac:chgData name="Chris Alvin" userId="1477fe7d-12c1-4dcd-b708-f1331679ff1c" providerId="ADAL" clId="{977EEFC1-1CBA-418C-B7A6-63C2CC8884F1}" dt="2025-12-03T16:52:30.811" v="6461" actId="1076"/>
          <ac:spMkLst>
            <pc:docMk/>
            <pc:sldMk cId="3917764915" sldId="474"/>
            <ac:spMk id="17" creationId="{0C8A1AEE-09FA-1E63-F933-740BAA1EBE7C}"/>
          </ac:spMkLst>
        </pc:spChg>
        <pc:spChg chg="add mod">
          <ac:chgData name="Chris Alvin" userId="1477fe7d-12c1-4dcd-b708-f1331679ff1c" providerId="ADAL" clId="{977EEFC1-1CBA-418C-B7A6-63C2CC8884F1}" dt="2025-12-03T16:52:38.823" v="6464" actId="1076"/>
          <ac:spMkLst>
            <pc:docMk/>
            <pc:sldMk cId="3917764915" sldId="474"/>
            <ac:spMk id="21" creationId="{D8113E94-DFB6-A06C-495E-77D66EFCB27F}"/>
          </ac:spMkLst>
        </pc:spChg>
        <pc:spChg chg="add mod">
          <ac:chgData name="Chris Alvin" userId="1477fe7d-12c1-4dcd-b708-f1331679ff1c" providerId="ADAL" clId="{977EEFC1-1CBA-418C-B7A6-63C2CC8884F1}" dt="2025-12-16T14:02:46.808" v="9695" actId="1038"/>
          <ac:spMkLst>
            <pc:docMk/>
            <pc:sldMk cId="3917764915" sldId="474"/>
            <ac:spMk id="23" creationId="{C7BA6F1F-9807-36AF-88FD-73C37F5725E6}"/>
          </ac:spMkLst>
        </pc:spChg>
        <pc:spChg chg="add mod">
          <ac:chgData name="Chris Alvin" userId="1477fe7d-12c1-4dcd-b708-f1331679ff1c" providerId="ADAL" clId="{977EEFC1-1CBA-418C-B7A6-63C2CC8884F1}" dt="2025-12-03T16:52:36.006" v="6463" actId="1076"/>
          <ac:spMkLst>
            <pc:docMk/>
            <pc:sldMk cId="3917764915" sldId="474"/>
            <ac:spMk id="25" creationId="{672D6F11-621A-A300-F96A-A881D4F7FAA9}"/>
          </ac:spMkLst>
        </pc:spChg>
        <pc:spChg chg="add mod">
          <ac:chgData name="Chris Alvin" userId="1477fe7d-12c1-4dcd-b708-f1331679ff1c" providerId="ADAL" clId="{977EEFC1-1CBA-418C-B7A6-63C2CC8884F1}" dt="2025-12-03T16:52:33.334" v="6462" actId="1076"/>
          <ac:spMkLst>
            <pc:docMk/>
            <pc:sldMk cId="3917764915" sldId="474"/>
            <ac:spMk id="26" creationId="{097133EA-7190-D698-2DC8-D0533182A707}"/>
          </ac:spMkLst>
        </pc:spChg>
        <pc:graphicFrameChg chg="add mod modGraphic">
          <ac:chgData name="Chris Alvin" userId="1477fe7d-12c1-4dcd-b708-f1331679ff1c" providerId="ADAL" clId="{977EEFC1-1CBA-418C-B7A6-63C2CC8884F1}" dt="2025-12-03T17:09:11.903" v="6564" actId="1076"/>
          <ac:graphicFrameMkLst>
            <pc:docMk/>
            <pc:sldMk cId="3917764915" sldId="474"/>
            <ac:graphicFrameMk id="6" creationId="{B54A400B-AB52-B4AB-B853-59DF5F2A1011}"/>
          </ac:graphicFrameMkLst>
        </pc:graphicFrameChg>
        <pc:cxnChg chg="add mod">
          <ac:chgData name="Chris Alvin" userId="1477fe7d-12c1-4dcd-b708-f1331679ff1c" providerId="ADAL" clId="{977EEFC1-1CBA-418C-B7A6-63C2CC8884F1}" dt="2025-12-03T17:09:21.842" v="6566" actId="1076"/>
          <ac:cxnSpMkLst>
            <pc:docMk/>
            <pc:sldMk cId="3917764915" sldId="474"/>
            <ac:cxnSpMk id="11" creationId="{05953DF3-3577-1A9A-FD7E-F3EDCB061255}"/>
          </ac:cxnSpMkLst>
        </pc:cxnChg>
        <pc:cxnChg chg="add del mod">
          <ac:chgData name="Chris Alvin" userId="1477fe7d-12c1-4dcd-b708-f1331679ff1c" providerId="ADAL" clId="{977EEFC1-1CBA-418C-B7A6-63C2CC8884F1}" dt="2025-12-03T16:53:26.425" v="6467" actId="478"/>
          <ac:cxnSpMkLst>
            <pc:docMk/>
            <pc:sldMk cId="3917764915" sldId="474"/>
            <ac:cxnSpMk id="16" creationId="{F34EDA73-8DA1-A7E5-FC33-D28ED9D972B3}"/>
          </ac:cxnSpMkLst>
        </pc:cxnChg>
      </pc:sldChg>
      <pc:sldChg chg="addSp delSp modSp add mod modAnim">
        <pc:chgData name="Chris Alvin" userId="1477fe7d-12c1-4dcd-b708-f1331679ff1c" providerId="ADAL" clId="{977EEFC1-1CBA-418C-B7A6-63C2CC8884F1}" dt="2025-12-16T14:03:31.153" v="9699"/>
        <pc:sldMkLst>
          <pc:docMk/>
          <pc:sldMk cId="1923299403" sldId="475"/>
        </pc:sldMkLst>
        <pc:spChg chg="mod">
          <ac:chgData name="Chris Alvin" userId="1477fe7d-12c1-4dcd-b708-f1331679ff1c" providerId="ADAL" clId="{977EEFC1-1CBA-418C-B7A6-63C2CC8884F1}" dt="2025-12-03T16:54:28.140" v="6490" actId="20577"/>
          <ac:spMkLst>
            <pc:docMk/>
            <pc:sldMk cId="1923299403" sldId="475"/>
            <ac:spMk id="4" creationId="{4B47E3F6-787B-FF4E-B929-09203AA3A871}"/>
          </ac:spMkLst>
        </pc:spChg>
        <pc:spChg chg="add mod">
          <ac:chgData name="Chris Alvin" userId="1477fe7d-12c1-4dcd-b708-f1331679ff1c" providerId="ADAL" clId="{977EEFC1-1CBA-418C-B7A6-63C2CC8884F1}" dt="2025-12-03T17:10:14.830" v="6572" actId="1076"/>
          <ac:spMkLst>
            <pc:docMk/>
            <pc:sldMk cId="1923299403" sldId="475"/>
            <ac:spMk id="7" creationId="{7DC1BAFA-4AA4-0070-AF67-F132EB0752A6}"/>
          </ac:spMkLst>
        </pc:spChg>
        <pc:spChg chg="add mod">
          <ac:chgData name="Chris Alvin" userId="1477fe7d-12c1-4dcd-b708-f1331679ff1c" providerId="ADAL" clId="{977EEFC1-1CBA-418C-B7A6-63C2CC8884F1}" dt="2025-12-03T17:10:17.223" v="6573" actId="1076"/>
          <ac:spMkLst>
            <pc:docMk/>
            <pc:sldMk cId="1923299403" sldId="475"/>
            <ac:spMk id="12" creationId="{E6018163-C5F1-3D4F-73B4-FA7197AE40BD}"/>
          </ac:spMkLst>
        </pc:spChg>
        <pc:spChg chg="add mod">
          <ac:chgData name="Chris Alvin" userId="1477fe7d-12c1-4dcd-b708-f1331679ff1c" providerId="ADAL" clId="{977EEFC1-1CBA-418C-B7A6-63C2CC8884F1}" dt="2025-12-03T17:10:21.732" v="6574" actId="1076"/>
          <ac:spMkLst>
            <pc:docMk/>
            <pc:sldMk cId="1923299403" sldId="475"/>
            <ac:spMk id="14" creationId="{6AF41B02-1251-A132-850B-4E4B8E1D0380}"/>
          </ac:spMkLst>
        </pc:spChg>
        <pc:spChg chg="add mod">
          <ac:chgData name="Chris Alvin" userId="1477fe7d-12c1-4dcd-b708-f1331679ff1c" providerId="ADAL" clId="{977EEFC1-1CBA-418C-B7A6-63C2CC8884F1}" dt="2025-12-03T17:10:31.098" v="6576" actId="1076"/>
          <ac:spMkLst>
            <pc:docMk/>
            <pc:sldMk cId="1923299403" sldId="475"/>
            <ac:spMk id="18" creationId="{B277EBB7-C18A-1B99-FEF5-EC49AB0C18D0}"/>
          </ac:spMkLst>
        </pc:spChg>
        <pc:spChg chg="add mod">
          <ac:chgData name="Chris Alvin" userId="1477fe7d-12c1-4dcd-b708-f1331679ff1c" providerId="ADAL" clId="{977EEFC1-1CBA-418C-B7A6-63C2CC8884F1}" dt="2025-12-03T17:10:33.667" v="6577" actId="1076"/>
          <ac:spMkLst>
            <pc:docMk/>
            <pc:sldMk cId="1923299403" sldId="475"/>
            <ac:spMk id="19" creationId="{B482B85A-86C9-1B0B-1AAC-7B213153B5BE}"/>
          </ac:spMkLst>
        </pc:spChg>
        <pc:spChg chg="add mod">
          <ac:chgData name="Chris Alvin" userId="1477fe7d-12c1-4dcd-b708-f1331679ff1c" providerId="ADAL" clId="{977EEFC1-1CBA-418C-B7A6-63C2CC8884F1}" dt="2025-12-03T17:10:38.088" v="6578" actId="1076"/>
          <ac:spMkLst>
            <pc:docMk/>
            <pc:sldMk cId="1923299403" sldId="475"/>
            <ac:spMk id="20" creationId="{33046C11-324B-BC50-CE23-DB8E5A45DD66}"/>
          </ac:spMkLst>
        </pc:spChg>
        <pc:spChg chg="add mod">
          <ac:chgData name="Chris Alvin" userId="1477fe7d-12c1-4dcd-b708-f1331679ff1c" providerId="ADAL" clId="{977EEFC1-1CBA-418C-B7A6-63C2CC8884F1}" dt="2025-12-03T17:11:56.603" v="6590" actId="1076"/>
          <ac:spMkLst>
            <pc:docMk/>
            <pc:sldMk cId="1923299403" sldId="475"/>
            <ac:spMk id="24" creationId="{884C274C-B196-2D53-FDC3-E44596BFA93F}"/>
          </ac:spMkLst>
        </pc:spChg>
      </pc:sldChg>
      <pc:sldChg chg="addSp delSp modSp add mod modAnim">
        <pc:chgData name="Chris Alvin" userId="1477fe7d-12c1-4dcd-b708-f1331679ff1c" providerId="ADAL" clId="{977EEFC1-1CBA-418C-B7A6-63C2CC8884F1}" dt="2025-12-03T18:11:43.540" v="6869"/>
        <pc:sldMkLst>
          <pc:docMk/>
          <pc:sldMk cId="1276577960" sldId="476"/>
        </pc:sldMkLst>
        <pc:spChg chg="add mod">
          <ac:chgData name="Chris Alvin" userId="1477fe7d-12c1-4dcd-b708-f1331679ff1c" providerId="ADAL" clId="{977EEFC1-1CBA-418C-B7A6-63C2CC8884F1}" dt="2025-12-03T18:10:43.679" v="6861" actId="1076"/>
          <ac:spMkLst>
            <pc:docMk/>
            <pc:sldMk cId="1276577960" sldId="476"/>
            <ac:spMk id="5" creationId="{053359CF-B953-72EE-8615-D009F9E59CE2}"/>
          </ac:spMkLst>
        </pc:spChg>
        <pc:spChg chg="add del mod">
          <ac:chgData name="Chris Alvin" userId="1477fe7d-12c1-4dcd-b708-f1331679ff1c" providerId="ADAL" clId="{977EEFC1-1CBA-418C-B7A6-63C2CC8884F1}" dt="2025-12-03T18:10:39.816" v="6860" actId="1076"/>
          <ac:spMkLst>
            <pc:docMk/>
            <pc:sldMk cId="1276577960" sldId="476"/>
            <ac:spMk id="6" creationId="{175464C3-4FDB-D72B-72A2-E3EE2B82CD12}"/>
          </ac:spMkLst>
        </pc:spChg>
        <pc:spChg chg="add mod">
          <ac:chgData name="Chris Alvin" userId="1477fe7d-12c1-4dcd-b708-f1331679ff1c" providerId="ADAL" clId="{977EEFC1-1CBA-418C-B7A6-63C2CC8884F1}" dt="2025-12-03T18:10:39.816" v="6860" actId="1076"/>
          <ac:spMkLst>
            <pc:docMk/>
            <pc:sldMk cId="1276577960" sldId="476"/>
            <ac:spMk id="8" creationId="{FFFCA411-08B3-BC98-98AA-545D01BF7724}"/>
          </ac:spMkLst>
        </pc:spChg>
        <pc:spChg chg="add mod">
          <ac:chgData name="Chris Alvin" userId="1477fe7d-12c1-4dcd-b708-f1331679ff1c" providerId="ADAL" clId="{977EEFC1-1CBA-418C-B7A6-63C2CC8884F1}" dt="2025-12-03T18:11:09.304" v="6862" actId="1076"/>
          <ac:spMkLst>
            <pc:docMk/>
            <pc:sldMk cId="1276577960" sldId="476"/>
            <ac:spMk id="10" creationId="{DCB90EB3-5262-3F5E-B268-FD9026D8ECC6}"/>
          </ac:spMkLst>
        </pc:spChg>
        <pc:spChg chg="add mod">
          <ac:chgData name="Chris Alvin" userId="1477fe7d-12c1-4dcd-b708-f1331679ff1c" providerId="ADAL" clId="{977EEFC1-1CBA-418C-B7A6-63C2CC8884F1}" dt="2025-12-03T18:10:39.816" v="6860" actId="1076"/>
          <ac:spMkLst>
            <pc:docMk/>
            <pc:sldMk cId="1276577960" sldId="476"/>
            <ac:spMk id="25" creationId="{B516532B-DAEB-51D8-5942-08C26B7CD9F5}"/>
          </ac:spMkLst>
        </pc:spChg>
        <pc:spChg chg="add mod">
          <ac:chgData name="Chris Alvin" userId="1477fe7d-12c1-4dcd-b708-f1331679ff1c" providerId="ADAL" clId="{977EEFC1-1CBA-418C-B7A6-63C2CC8884F1}" dt="2025-12-03T18:10:39.816" v="6860" actId="1076"/>
          <ac:spMkLst>
            <pc:docMk/>
            <pc:sldMk cId="1276577960" sldId="476"/>
            <ac:spMk id="27" creationId="{D3992B5F-ACA1-02B5-13AE-A3D65EBA04AB}"/>
          </ac:spMkLst>
        </pc:spChg>
        <pc:graphicFrameChg chg="add mod modGraphic">
          <ac:chgData name="Chris Alvin" userId="1477fe7d-12c1-4dcd-b708-f1331679ff1c" providerId="ADAL" clId="{977EEFC1-1CBA-418C-B7A6-63C2CC8884F1}" dt="2025-12-03T18:10:39.816" v="6860" actId="1076"/>
          <ac:graphicFrameMkLst>
            <pc:docMk/>
            <pc:sldMk cId="1276577960" sldId="476"/>
            <ac:graphicFrameMk id="3" creationId="{67EE5AF9-7C81-4EA1-6ED0-ABB6D3286CFA}"/>
          </ac:graphicFrameMkLst>
        </pc:graphicFrameChg>
        <pc:graphicFrameChg chg="add mod modGraphic">
          <ac:chgData name="Chris Alvin" userId="1477fe7d-12c1-4dcd-b708-f1331679ff1c" providerId="ADAL" clId="{977EEFC1-1CBA-418C-B7A6-63C2CC8884F1}" dt="2025-12-03T18:10:39.816" v="6860" actId="1076"/>
          <ac:graphicFrameMkLst>
            <pc:docMk/>
            <pc:sldMk cId="1276577960" sldId="476"/>
            <ac:graphicFrameMk id="11" creationId="{F47516F2-F5BF-D556-A300-3D0A730B7756}"/>
          </ac:graphicFrameMkLst>
        </pc:graphicFrameChg>
        <pc:graphicFrameChg chg="add mod modGraphic">
          <ac:chgData name="Chris Alvin" userId="1477fe7d-12c1-4dcd-b708-f1331679ff1c" providerId="ADAL" clId="{977EEFC1-1CBA-418C-B7A6-63C2CC8884F1}" dt="2025-12-03T18:10:39.816" v="6860" actId="1076"/>
          <ac:graphicFrameMkLst>
            <pc:docMk/>
            <pc:sldMk cId="1276577960" sldId="476"/>
            <ac:graphicFrameMk id="13" creationId="{4910E398-8A14-8E21-929F-F34840819734}"/>
          </ac:graphicFrameMkLst>
        </pc:graphicFrameChg>
        <pc:graphicFrameChg chg="add mod modGraphic">
          <ac:chgData name="Chris Alvin" userId="1477fe7d-12c1-4dcd-b708-f1331679ff1c" providerId="ADAL" clId="{977EEFC1-1CBA-418C-B7A6-63C2CC8884F1}" dt="2025-12-03T18:10:39.816" v="6860" actId="1076"/>
          <ac:graphicFrameMkLst>
            <pc:docMk/>
            <pc:sldMk cId="1276577960" sldId="476"/>
            <ac:graphicFrameMk id="17" creationId="{24823166-0C1F-5116-70EB-00AEED499851}"/>
          </ac:graphicFrameMkLst>
        </pc:graphicFrameChg>
        <pc:graphicFrameChg chg="add mod">
          <ac:chgData name="Chris Alvin" userId="1477fe7d-12c1-4dcd-b708-f1331679ff1c" providerId="ADAL" clId="{977EEFC1-1CBA-418C-B7A6-63C2CC8884F1}" dt="2025-12-03T17:24:29.332" v="6783" actId="571"/>
          <ac:graphicFrameMkLst>
            <pc:docMk/>
            <pc:sldMk cId="1276577960" sldId="476"/>
            <ac:graphicFrameMk id="21" creationId="{C752EFB8-6515-91D4-63D9-57E2690AB6F7}"/>
          </ac:graphicFrameMkLst>
        </pc:graphicFrameChg>
        <pc:graphicFrameChg chg="add mod modGraphic">
          <ac:chgData name="Chris Alvin" userId="1477fe7d-12c1-4dcd-b708-f1331679ff1c" providerId="ADAL" clId="{977EEFC1-1CBA-418C-B7A6-63C2CC8884F1}" dt="2025-12-03T18:10:39.816" v="6860" actId="1076"/>
          <ac:graphicFrameMkLst>
            <pc:docMk/>
            <pc:sldMk cId="1276577960" sldId="476"/>
            <ac:graphicFrameMk id="22" creationId="{103603F9-59B0-8F12-3517-113D6E22492A}"/>
          </ac:graphicFrameMkLst>
        </pc:graphicFrameChg>
      </pc:sldChg>
      <pc:sldChg chg="addSp delSp modSp add mod delAnim modAnim">
        <pc:chgData name="Chris Alvin" userId="1477fe7d-12c1-4dcd-b708-f1331679ff1c" providerId="ADAL" clId="{977EEFC1-1CBA-418C-B7A6-63C2CC8884F1}" dt="2025-12-16T14:06:39.183" v="9726"/>
        <pc:sldMkLst>
          <pc:docMk/>
          <pc:sldMk cId="3781188825" sldId="477"/>
        </pc:sldMkLst>
        <pc:spChg chg="mod">
          <ac:chgData name="Chris Alvin" userId="1477fe7d-12c1-4dcd-b708-f1331679ff1c" providerId="ADAL" clId="{977EEFC1-1CBA-418C-B7A6-63C2CC8884F1}" dt="2025-12-03T20:43:45.270" v="7227" actId="20577"/>
          <ac:spMkLst>
            <pc:docMk/>
            <pc:sldMk cId="3781188825" sldId="477"/>
            <ac:spMk id="4" creationId="{A4A3D6AD-EC81-86F6-346A-4BFDA8B7E31E}"/>
          </ac:spMkLst>
        </pc:spChg>
        <pc:spChg chg="add mod">
          <ac:chgData name="Chris Alvin" userId="1477fe7d-12c1-4dcd-b708-f1331679ff1c" providerId="ADAL" clId="{977EEFC1-1CBA-418C-B7A6-63C2CC8884F1}" dt="2025-12-16T14:05:10.724" v="9706" actId="14100"/>
          <ac:spMkLst>
            <pc:docMk/>
            <pc:sldMk cId="3781188825" sldId="477"/>
            <ac:spMk id="7" creationId="{92D0DAA5-53A1-047C-4468-9A0DD8075DE2}"/>
          </ac:spMkLst>
        </pc:spChg>
        <pc:spChg chg="add mod">
          <ac:chgData name="Chris Alvin" userId="1477fe7d-12c1-4dcd-b708-f1331679ff1c" providerId="ADAL" clId="{977EEFC1-1CBA-418C-B7A6-63C2CC8884F1}" dt="2025-12-16T14:04:55.316" v="9703" actId="1076"/>
          <ac:spMkLst>
            <pc:docMk/>
            <pc:sldMk cId="3781188825" sldId="477"/>
            <ac:spMk id="14" creationId="{0BA83807-588E-05F3-0FAA-593F371283A5}"/>
          </ac:spMkLst>
        </pc:spChg>
        <pc:spChg chg="add mod">
          <ac:chgData name="Chris Alvin" userId="1477fe7d-12c1-4dcd-b708-f1331679ff1c" providerId="ADAL" clId="{977EEFC1-1CBA-418C-B7A6-63C2CC8884F1}" dt="2025-12-16T14:05:44.918" v="9714" actId="14100"/>
          <ac:spMkLst>
            <pc:docMk/>
            <pc:sldMk cId="3781188825" sldId="477"/>
            <ac:spMk id="18" creationId="{E18ECA2D-CE00-51FB-C224-5EC5CBF8F8ED}"/>
          </ac:spMkLst>
        </pc:spChg>
        <pc:spChg chg="add mod">
          <ac:chgData name="Chris Alvin" userId="1477fe7d-12c1-4dcd-b708-f1331679ff1c" providerId="ADAL" clId="{977EEFC1-1CBA-418C-B7A6-63C2CC8884F1}" dt="2025-12-16T14:05:47.040" v="9715" actId="1076"/>
          <ac:spMkLst>
            <pc:docMk/>
            <pc:sldMk cId="3781188825" sldId="477"/>
            <ac:spMk id="19" creationId="{DC1C5403-E7DE-589D-B97C-A7E1B0347E2F}"/>
          </ac:spMkLst>
        </pc:spChg>
        <pc:spChg chg="add mod">
          <ac:chgData name="Chris Alvin" userId="1477fe7d-12c1-4dcd-b708-f1331679ff1c" providerId="ADAL" clId="{977EEFC1-1CBA-418C-B7A6-63C2CC8884F1}" dt="2025-12-16T14:05:57.414" v="9719" actId="1076"/>
          <ac:spMkLst>
            <pc:docMk/>
            <pc:sldMk cId="3781188825" sldId="477"/>
            <ac:spMk id="20" creationId="{053399FC-D087-DC99-37D0-F6511B6EE2F5}"/>
          </ac:spMkLst>
        </pc:spChg>
        <pc:spChg chg="add mod">
          <ac:chgData name="Chris Alvin" userId="1477fe7d-12c1-4dcd-b708-f1331679ff1c" providerId="ADAL" clId="{977EEFC1-1CBA-418C-B7A6-63C2CC8884F1}" dt="2025-12-16T14:06:06.534" v="9720" actId="1076"/>
          <ac:spMkLst>
            <pc:docMk/>
            <pc:sldMk cId="3781188825" sldId="477"/>
            <ac:spMk id="23" creationId="{50AE7137-5906-CB0F-4436-3CE5F040BF46}"/>
          </ac:spMkLst>
        </pc:spChg>
        <pc:graphicFrameChg chg="add mod modGraphic">
          <ac:chgData name="Chris Alvin" userId="1477fe7d-12c1-4dcd-b708-f1331679ff1c" providerId="ADAL" clId="{977EEFC1-1CBA-418C-B7A6-63C2CC8884F1}" dt="2025-12-16T14:04:55.316" v="9703" actId="1076"/>
          <ac:graphicFrameMkLst>
            <pc:docMk/>
            <pc:sldMk cId="3781188825" sldId="477"/>
            <ac:graphicFrameMk id="9" creationId="{18698A67-FE69-B86C-34DD-4AC4C4CE6FCC}"/>
          </ac:graphicFrameMkLst>
        </pc:graphicFrameChg>
        <pc:graphicFrameChg chg="add mod modGraphic">
          <ac:chgData name="Chris Alvin" userId="1477fe7d-12c1-4dcd-b708-f1331679ff1c" providerId="ADAL" clId="{977EEFC1-1CBA-418C-B7A6-63C2CC8884F1}" dt="2025-12-16T14:04:55.316" v="9703" actId="1076"/>
          <ac:graphicFrameMkLst>
            <pc:docMk/>
            <pc:sldMk cId="3781188825" sldId="477"/>
            <ac:graphicFrameMk id="15" creationId="{A49BA38C-6A36-9A55-04B9-F3192B34D48A}"/>
          </ac:graphicFrameMkLst>
        </pc:graphicFrameChg>
      </pc:sldChg>
      <pc:sldChg chg="addSp delSp modSp add mod modAnim">
        <pc:chgData name="Chris Alvin" userId="1477fe7d-12c1-4dcd-b708-f1331679ff1c" providerId="ADAL" clId="{977EEFC1-1CBA-418C-B7A6-63C2CC8884F1}" dt="2025-12-16T14:07:20.481" v="9729"/>
        <pc:sldMkLst>
          <pc:docMk/>
          <pc:sldMk cId="3937917596" sldId="478"/>
        </pc:sldMkLst>
        <pc:spChg chg="mod">
          <ac:chgData name="Chris Alvin" userId="1477fe7d-12c1-4dcd-b708-f1331679ff1c" providerId="ADAL" clId="{977EEFC1-1CBA-418C-B7A6-63C2CC8884F1}" dt="2025-12-03T20:51:43.122" v="7348" actId="20577"/>
          <ac:spMkLst>
            <pc:docMk/>
            <pc:sldMk cId="3937917596" sldId="478"/>
            <ac:spMk id="4" creationId="{59ED6210-6E79-5A9B-3042-848F85A99445}"/>
          </ac:spMkLst>
        </pc:spChg>
        <pc:spChg chg="add mod">
          <ac:chgData name="Chris Alvin" userId="1477fe7d-12c1-4dcd-b708-f1331679ff1c" providerId="ADAL" clId="{977EEFC1-1CBA-418C-B7A6-63C2CC8884F1}" dt="2025-12-05T13:49:41.300" v="7994" actId="1076"/>
          <ac:spMkLst>
            <pc:docMk/>
            <pc:sldMk cId="3937917596" sldId="478"/>
            <ac:spMk id="5" creationId="{B02E35EC-BB82-AD1D-DBC3-1B4A143A8439}"/>
          </ac:spMkLst>
        </pc:spChg>
        <pc:spChg chg="add mod">
          <ac:chgData name="Chris Alvin" userId="1477fe7d-12c1-4dcd-b708-f1331679ff1c" providerId="ADAL" clId="{977EEFC1-1CBA-418C-B7A6-63C2CC8884F1}" dt="2025-12-05T13:49:41.300" v="7994" actId="1076"/>
          <ac:spMkLst>
            <pc:docMk/>
            <pc:sldMk cId="3937917596" sldId="478"/>
            <ac:spMk id="6" creationId="{1D6A4FE8-B5C9-3EFB-DF51-14EC772F910D}"/>
          </ac:spMkLst>
        </pc:spChg>
        <pc:spChg chg="add mod">
          <ac:chgData name="Chris Alvin" userId="1477fe7d-12c1-4dcd-b708-f1331679ff1c" providerId="ADAL" clId="{977EEFC1-1CBA-418C-B7A6-63C2CC8884F1}" dt="2025-12-05T13:49:41.300" v="7994" actId="1076"/>
          <ac:spMkLst>
            <pc:docMk/>
            <pc:sldMk cId="3937917596" sldId="478"/>
            <ac:spMk id="8" creationId="{1907733B-79BD-A245-C355-F7BD94F6F1A2}"/>
          </ac:spMkLst>
        </pc:spChg>
        <pc:spChg chg="add mod">
          <ac:chgData name="Chris Alvin" userId="1477fe7d-12c1-4dcd-b708-f1331679ff1c" providerId="ADAL" clId="{977EEFC1-1CBA-418C-B7A6-63C2CC8884F1}" dt="2025-12-05T13:49:41.300" v="7994" actId="1076"/>
          <ac:spMkLst>
            <pc:docMk/>
            <pc:sldMk cId="3937917596" sldId="478"/>
            <ac:spMk id="11" creationId="{D23FB4BB-85C9-3F80-331D-9EFC46D31025}"/>
          </ac:spMkLst>
        </pc:spChg>
        <pc:spChg chg="add mod">
          <ac:chgData name="Chris Alvin" userId="1477fe7d-12c1-4dcd-b708-f1331679ff1c" providerId="ADAL" clId="{977EEFC1-1CBA-418C-B7A6-63C2CC8884F1}" dt="2025-12-05T13:49:41.300" v="7994" actId="1076"/>
          <ac:spMkLst>
            <pc:docMk/>
            <pc:sldMk cId="3937917596" sldId="478"/>
            <ac:spMk id="12" creationId="{991470D5-4280-08A8-8367-33BA966A99B2}"/>
          </ac:spMkLst>
        </pc:spChg>
        <pc:spChg chg="add mod">
          <ac:chgData name="Chris Alvin" userId="1477fe7d-12c1-4dcd-b708-f1331679ff1c" providerId="ADAL" clId="{977EEFC1-1CBA-418C-B7A6-63C2CC8884F1}" dt="2025-12-05T13:49:41.300" v="7994" actId="1076"/>
          <ac:spMkLst>
            <pc:docMk/>
            <pc:sldMk cId="3937917596" sldId="478"/>
            <ac:spMk id="17" creationId="{FF66DFCE-EE09-839E-BD09-C924E0ECE9FE}"/>
          </ac:spMkLst>
        </pc:spChg>
        <pc:spChg chg="add mod">
          <ac:chgData name="Chris Alvin" userId="1477fe7d-12c1-4dcd-b708-f1331679ff1c" providerId="ADAL" clId="{977EEFC1-1CBA-418C-B7A6-63C2CC8884F1}" dt="2025-12-05T13:49:41.300" v="7994" actId="1076"/>
          <ac:spMkLst>
            <pc:docMk/>
            <pc:sldMk cId="3937917596" sldId="478"/>
            <ac:spMk id="21" creationId="{8209523A-E443-41BC-C437-078B038BF2F2}"/>
          </ac:spMkLst>
        </pc:spChg>
        <pc:spChg chg="add mod">
          <ac:chgData name="Chris Alvin" userId="1477fe7d-12c1-4dcd-b708-f1331679ff1c" providerId="ADAL" clId="{977EEFC1-1CBA-418C-B7A6-63C2CC8884F1}" dt="2025-12-05T13:49:41.300" v="7994" actId="1076"/>
          <ac:spMkLst>
            <pc:docMk/>
            <pc:sldMk cId="3937917596" sldId="478"/>
            <ac:spMk id="24" creationId="{BE8B52C4-809A-2822-A5B8-97A7F6EA430E}"/>
          </ac:spMkLst>
        </pc:spChg>
        <pc:spChg chg="add mod">
          <ac:chgData name="Chris Alvin" userId="1477fe7d-12c1-4dcd-b708-f1331679ff1c" providerId="ADAL" clId="{977EEFC1-1CBA-418C-B7A6-63C2CC8884F1}" dt="2025-12-05T13:49:41.300" v="7994" actId="1076"/>
          <ac:spMkLst>
            <pc:docMk/>
            <pc:sldMk cId="3937917596" sldId="478"/>
            <ac:spMk id="25" creationId="{82666F4A-5944-6005-E534-E84B343AEF3A}"/>
          </ac:spMkLst>
        </pc:spChg>
        <pc:cxnChg chg="add mod">
          <ac:chgData name="Chris Alvin" userId="1477fe7d-12c1-4dcd-b708-f1331679ff1c" providerId="ADAL" clId="{977EEFC1-1CBA-418C-B7A6-63C2CC8884F1}" dt="2025-12-05T13:49:01.092" v="7986" actId="14100"/>
          <ac:cxnSpMkLst>
            <pc:docMk/>
            <pc:sldMk cId="3937917596" sldId="478"/>
            <ac:cxnSpMk id="27" creationId="{A6CCE0BD-716A-8D99-A837-718E2744E87C}"/>
          </ac:cxnSpMkLst>
        </pc:cxnChg>
        <pc:cxnChg chg="add mod">
          <ac:chgData name="Chris Alvin" userId="1477fe7d-12c1-4dcd-b708-f1331679ff1c" providerId="ADAL" clId="{977EEFC1-1CBA-418C-B7A6-63C2CC8884F1}" dt="2025-12-05T13:49:41.300" v="7994" actId="1076"/>
          <ac:cxnSpMkLst>
            <pc:docMk/>
            <pc:sldMk cId="3937917596" sldId="478"/>
            <ac:cxnSpMk id="28" creationId="{AE48E3CE-1126-EE5E-9648-6774335F258B}"/>
          </ac:cxnSpMkLst>
        </pc:cxnChg>
        <pc:cxnChg chg="add mod">
          <ac:chgData name="Chris Alvin" userId="1477fe7d-12c1-4dcd-b708-f1331679ff1c" providerId="ADAL" clId="{977EEFC1-1CBA-418C-B7A6-63C2CC8884F1}" dt="2025-12-05T13:49:03.093" v="7987" actId="14100"/>
          <ac:cxnSpMkLst>
            <pc:docMk/>
            <pc:sldMk cId="3937917596" sldId="478"/>
            <ac:cxnSpMk id="31" creationId="{52F17C05-70F9-77DB-8015-378C364F9115}"/>
          </ac:cxnSpMkLst>
        </pc:cxnChg>
        <pc:cxnChg chg="add mod">
          <ac:chgData name="Chris Alvin" userId="1477fe7d-12c1-4dcd-b708-f1331679ff1c" providerId="ADAL" clId="{977EEFC1-1CBA-418C-B7A6-63C2CC8884F1}" dt="2025-12-05T13:48:55.781" v="7985" actId="1076"/>
          <ac:cxnSpMkLst>
            <pc:docMk/>
            <pc:sldMk cId="3937917596" sldId="478"/>
            <ac:cxnSpMk id="32" creationId="{A84E9DF4-915E-2D26-2138-2CB71B3AF600}"/>
          </ac:cxnSpMkLst>
        </pc:cxnChg>
      </pc:sldChg>
      <pc:sldChg chg="addSp delSp modSp add mod modAnim">
        <pc:chgData name="Chris Alvin" userId="1477fe7d-12c1-4dcd-b708-f1331679ff1c" providerId="ADAL" clId="{977EEFC1-1CBA-418C-B7A6-63C2CC8884F1}" dt="2025-12-05T15:08:29.591" v="8651" actId="12385"/>
        <pc:sldMkLst>
          <pc:docMk/>
          <pc:sldMk cId="1223063117" sldId="479"/>
        </pc:sldMkLst>
        <pc:spChg chg="add mod">
          <ac:chgData name="Chris Alvin" userId="1477fe7d-12c1-4dcd-b708-f1331679ff1c" providerId="ADAL" clId="{977EEFC1-1CBA-418C-B7A6-63C2CC8884F1}" dt="2025-12-05T14:08:20.419" v="8222" actId="20577"/>
          <ac:spMkLst>
            <pc:docMk/>
            <pc:sldMk cId="1223063117" sldId="479"/>
            <ac:spMk id="3" creationId="{5CADD917-4B75-5958-5F15-B62555C9FD05}"/>
          </ac:spMkLst>
        </pc:spChg>
        <pc:spChg chg="mod">
          <ac:chgData name="Chris Alvin" userId="1477fe7d-12c1-4dcd-b708-f1331679ff1c" providerId="ADAL" clId="{977EEFC1-1CBA-418C-B7A6-63C2CC8884F1}" dt="2025-12-05T13:50:25.499" v="8005" actId="20577"/>
          <ac:spMkLst>
            <pc:docMk/>
            <pc:sldMk cId="1223063117" sldId="479"/>
            <ac:spMk id="4" creationId="{D7FB64D4-8365-E6BD-F025-98DF3BF63C2A}"/>
          </ac:spMkLst>
        </pc:spChg>
        <pc:spChg chg="add del mod">
          <ac:chgData name="Chris Alvin" userId="1477fe7d-12c1-4dcd-b708-f1331679ff1c" providerId="ADAL" clId="{977EEFC1-1CBA-418C-B7A6-63C2CC8884F1}" dt="2025-12-05T14:07:49.815" v="8210" actId="1076"/>
          <ac:spMkLst>
            <pc:docMk/>
            <pc:sldMk cId="1223063117" sldId="479"/>
            <ac:spMk id="5" creationId="{E8AEAE19-2832-D51A-093A-4AEF66090058}"/>
          </ac:spMkLst>
        </pc:spChg>
        <pc:spChg chg="mod">
          <ac:chgData name="Chris Alvin" userId="1477fe7d-12c1-4dcd-b708-f1331679ff1c" providerId="ADAL" clId="{977EEFC1-1CBA-418C-B7A6-63C2CC8884F1}" dt="2025-12-05T14:07:49.815" v="8210" actId="1076"/>
          <ac:spMkLst>
            <pc:docMk/>
            <pc:sldMk cId="1223063117" sldId="479"/>
            <ac:spMk id="6" creationId="{FFB8871E-6252-E11D-0AA4-F88A45DDA825}"/>
          </ac:spMkLst>
        </pc:spChg>
        <pc:spChg chg="mod">
          <ac:chgData name="Chris Alvin" userId="1477fe7d-12c1-4dcd-b708-f1331679ff1c" providerId="ADAL" clId="{977EEFC1-1CBA-418C-B7A6-63C2CC8884F1}" dt="2025-12-05T14:07:49.815" v="8210" actId="1076"/>
          <ac:spMkLst>
            <pc:docMk/>
            <pc:sldMk cId="1223063117" sldId="479"/>
            <ac:spMk id="8" creationId="{03380431-03A4-ECD5-C0FD-710B3B074B8C}"/>
          </ac:spMkLst>
        </pc:spChg>
        <pc:spChg chg="mod">
          <ac:chgData name="Chris Alvin" userId="1477fe7d-12c1-4dcd-b708-f1331679ff1c" providerId="ADAL" clId="{977EEFC1-1CBA-418C-B7A6-63C2CC8884F1}" dt="2025-12-05T14:07:43.746" v="8209" actId="1076"/>
          <ac:spMkLst>
            <pc:docMk/>
            <pc:sldMk cId="1223063117" sldId="479"/>
            <ac:spMk id="11" creationId="{AA1D7119-C7E6-2444-6965-048ED4C0CEAD}"/>
          </ac:spMkLst>
        </pc:spChg>
        <pc:spChg chg="mod">
          <ac:chgData name="Chris Alvin" userId="1477fe7d-12c1-4dcd-b708-f1331679ff1c" providerId="ADAL" clId="{977EEFC1-1CBA-418C-B7A6-63C2CC8884F1}" dt="2025-12-05T14:07:43.746" v="8209" actId="1076"/>
          <ac:spMkLst>
            <pc:docMk/>
            <pc:sldMk cId="1223063117" sldId="479"/>
            <ac:spMk id="12" creationId="{63A2F7BB-C894-4A25-300B-FA2EB0505BF9}"/>
          </ac:spMkLst>
        </pc:spChg>
        <pc:spChg chg="mod">
          <ac:chgData name="Chris Alvin" userId="1477fe7d-12c1-4dcd-b708-f1331679ff1c" providerId="ADAL" clId="{977EEFC1-1CBA-418C-B7A6-63C2CC8884F1}" dt="2025-12-05T14:07:49.815" v="8210" actId="1076"/>
          <ac:spMkLst>
            <pc:docMk/>
            <pc:sldMk cId="1223063117" sldId="479"/>
            <ac:spMk id="17" creationId="{33809268-77DD-DD0F-3CCA-93B6EEEC7CA7}"/>
          </ac:spMkLst>
        </pc:spChg>
        <pc:spChg chg="add mod">
          <ac:chgData name="Chris Alvin" userId="1477fe7d-12c1-4dcd-b708-f1331679ff1c" providerId="ADAL" clId="{977EEFC1-1CBA-418C-B7A6-63C2CC8884F1}" dt="2025-12-05T14:08:51.222" v="8245" actId="1076"/>
          <ac:spMkLst>
            <pc:docMk/>
            <pc:sldMk cId="1223063117" sldId="479"/>
            <ac:spMk id="19" creationId="{D1669AC7-F413-B404-F016-3D25EE069604}"/>
          </ac:spMkLst>
        </pc:spChg>
        <pc:spChg chg="mod">
          <ac:chgData name="Chris Alvin" userId="1477fe7d-12c1-4dcd-b708-f1331679ff1c" providerId="ADAL" clId="{977EEFC1-1CBA-418C-B7A6-63C2CC8884F1}" dt="2025-12-05T14:07:49.815" v="8210" actId="1076"/>
          <ac:spMkLst>
            <pc:docMk/>
            <pc:sldMk cId="1223063117" sldId="479"/>
            <ac:spMk id="21" creationId="{3DDB44AC-E8F2-ECFB-DDF1-BD5A06A3A0FF}"/>
          </ac:spMkLst>
        </pc:spChg>
        <pc:spChg chg="mod">
          <ac:chgData name="Chris Alvin" userId="1477fe7d-12c1-4dcd-b708-f1331679ff1c" providerId="ADAL" clId="{977EEFC1-1CBA-418C-B7A6-63C2CC8884F1}" dt="2025-12-05T14:07:49.815" v="8210" actId="1076"/>
          <ac:spMkLst>
            <pc:docMk/>
            <pc:sldMk cId="1223063117" sldId="479"/>
            <ac:spMk id="24" creationId="{4162B834-B10B-BFF9-DED0-AC6525D96194}"/>
          </ac:spMkLst>
        </pc:spChg>
        <pc:graphicFrameChg chg="add mod modGraphic">
          <ac:chgData name="Chris Alvin" userId="1477fe7d-12c1-4dcd-b708-f1331679ff1c" providerId="ADAL" clId="{977EEFC1-1CBA-418C-B7A6-63C2CC8884F1}" dt="2025-12-05T15:08:25.704" v="8650" actId="12385"/>
          <ac:graphicFrameMkLst>
            <pc:docMk/>
            <pc:sldMk cId="1223063117" sldId="479"/>
            <ac:graphicFrameMk id="15" creationId="{8FE0001A-459E-4CCE-0429-54E291844B68}"/>
          </ac:graphicFrameMkLst>
        </pc:graphicFrameChg>
        <pc:graphicFrameChg chg="add mod modGraphic">
          <ac:chgData name="Chris Alvin" userId="1477fe7d-12c1-4dcd-b708-f1331679ff1c" providerId="ADAL" clId="{977EEFC1-1CBA-418C-B7A6-63C2CC8884F1}" dt="2025-12-05T15:08:29.591" v="8651" actId="12385"/>
          <ac:graphicFrameMkLst>
            <pc:docMk/>
            <pc:sldMk cId="1223063117" sldId="479"/>
            <ac:graphicFrameMk id="16" creationId="{F2509D20-7D19-5BDB-78AA-7D7DB544A682}"/>
          </ac:graphicFrameMkLst>
        </pc:graphicFrameChg>
        <pc:cxnChg chg="mod">
          <ac:chgData name="Chris Alvin" userId="1477fe7d-12c1-4dcd-b708-f1331679ff1c" providerId="ADAL" clId="{977EEFC1-1CBA-418C-B7A6-63C2CC8884F1}" dt="2025-12-05T14:07:49.815" v="8210" actId="1076"/>
          <ac:cxnSpMkLst>
            <pc:docMk/>
            <pc:sldMk cId="1223063117" sldId="479"/>
            <ac:cxnSpMk id="28" creationId="{B7488291-0E12-38C4-FF0C-238F5F3EF06A}"/>
          </ac:cxnSpMkLst>
        </pc:cxnChg>
        <pc:cxnChg chg="mod">
          <ac:chgData name="Chris Alvin" userId="1477fe7d-12c1-4dcd-b708-f1331679ff1c" providerId="ADAL" clId="{977EEFC1-1CBA-418C-B7A6-63C2CC8884F1}" dt="2025-12-05T14:07:49.815" v="8210" actId="1076"/>
          <ac:cxnSpMkLst>
            <pc:docMk/>
            <pc:sldMk cId="1223063117" sldId="479"/>
            <ac:cxnSpMk id="31" creationId="{D88BE807-9712-763A-7491-662149927374}"/>
          </ac:cxnSpMkLst>
        </pc:cxnChg>
      </pc:sldChg>
      <pc:sldChg chg="addSp delSp modSp add mod delAnim modAnim">
        <pc:chgData name="Chris Alvin" userId="1477fe7d-12c1-4dcd-b708-f1331679ff1c" providerId="ADAL" clId="{977EEFC1-1CBA-418C-B7A6-63C2CC8884F1}" dt="2025-12-16T14:09:43.106" v="9743"/>
        <pc:sldMkLst>
          <pc:docMk/>
          <pc:sldMk cId="4016812197" sldId="480"/>
        </pc:sldMkLst>
        <pc:spChg chg="add mod">
          <ac:chgData name="Chris Alvin" userId="1477fe7d-12c1-4dcd-b708-f1331679ff1c" providerId="ADAL" clId="{977EEFC1-1CBA-418C-B7A6-63C2CC8884F1}" dt="2025-12-16T14:08:32.535" v="9735" actId="20577"/>
          <ac:spMkLst>
            <pc:docMk/>
            <pc:sldMk cId="4016812197" sldId="480"/>
            <ac:spMk id="2" creationId="{F427AB29-BDDA-73D5-3971-54C12AEE3399}"/>
          </ac:spMkLst>
        </pc:spChg>
        <pc:spChg chg="mod">
          <ac:chgData name="Chris Alvin" userId="1477fe7d-12c1-4dcd-b708-f1331679ff1c" providerId="ADAL" clId="{977EEFC1-1CBA-418C-B7A6-63C2CC8884F1}" dt="2025-12-05T14:40:59.027" v="8522" actId="1076"/>
          <ac:spMkLst>
            <pc:docMk/>
            <pc:sldMk cId="4016812197" sldId="480"/>
            <ac:spMk id="4" creationId="{23C649FB-1530-9D82-1D91-0AA732A86AFB}"/>
          </ac:spMkLst>
        </pc:spChg>
        <pc:spChg chg="add mod">
          <ac:chgData name="Chris Alvin" userId="1477fe7d-12c1-4dcd-b708-f1331679ff1c" providerId="ADAL" clId="{977EEFC1-1CBA-418C-B7A6-63C2CC8884F1}" dt="2025-12-05T14:41:05.092" v="8523" actId="1076"/>
          <ac:spMkLst>
            <pc:docMk/>
            <pc:sldMk cId="4016812197" sldId="480"/>
            <ac:spMk id="13" creationId="{00214C40-B9D0-E22E-BAED-4C219CC0E75F}"/>
          </ac:spMkLst>
        </pc:spChg>
        <pc:spChg chg="add mod">
          <ac:chgData name="Chris Alvin" userId="1477fe7d-12c1-4dcd-b708-f1331679ff1c" providerId="ADAL" clId="{977EEFC1-1CBA-418C-B7A6-63C2CC8884F1}" dt="2025-12-05T15:06:36.383" v="8635" actId="1076"/>
          <ac:spMkLst>
            <pc:docMk/>
            <pc:sldMk cId="4016812197" sldId="480"/>
            <ac:spMk id="22" creationId="{85442C06-168B-0CB7-CEDF-A61454EF9AF1}"/>
          </ac:spMkLst>
        </pc:spChg>
        <pc:spChg chg="add mod">
          <ac:chgData name="Chris Alvin" userId="1477fe7d-12c1-4dcd-b708-f1331679ff1c" providerId="ADAL" clId="{977EEFC1-1CBA-418C-B7A6-63C2CC8884F1}" dt="2025-12-16T14:08:22.797" v="9732" actId="20577"/>
          <ac:spMkLst>
            <pc:docMk/>
            <pc:sldMk cId="4016812197" sldId="480"/>
            <ac:spMk id="32" creationId="{4A37902F-3CD5-A089-7217-F2AA56C8AF1A}"/>
          </ac:spMkLst>
        </pc:spChg>
        <pc:spChg chg="add mod">
          <ac:chgData name="Chris Alvin" userId="1477fe7d-12c1-4dcd-b708-f1331679ff1c" providerId="ADAL" clId="{977EEFC1-1CBA-418C-B7A6-63C2CC8884F1}" dt="2025-12-05T15:07:03.484" v="8641" actId="1076"/>
          <ac:spMkLst>
            <pc:docMk/>
            <pc:sldMk cId="4016812197" sldId="480"/>
            <ac:spMk id="34" creationId="{D3E1ABA0-C4DC-773F-7B1E-C25E426BD381}"/>
          </ac:spMkLst>
        </pc:spChg>
        <pc:spChg chg="add mod">
          <ac:chgData name="Chris Alvin" userId="1477fe7d-12c1-4dcd-b708-f1331679ff1c" providerId="ADAL" clId="{977EEFC1-1CBA-418C-B7A6-63C2CC8884F1}" dt="2025-12-05T15:06:56.789" v="8640" actId="2085"/>
          <ac:spMkLst>
            <pc:docMk/>
            <pc:sldMk cId="4016812197" sldId="480"/>
            <ac:spMk id="37" creationId="{B412F7F6-77D5-B406-6DCE-7DDA57171267}"/>
          </ac:spMkLst>
        </pc:spChg>
        <pc:spChg chg="add mod">
          <ac:chgData name="Chris Alvin" userId="1477fe7d-12c1-4dcd-b708-f1331679ff1c" providerId="ADAL" clId="{977EEFC1-1CBA-418C-B7A6-63C2CC8884F1}" dt="2025-12-05T15:07:08.348" v="8642" actId="1076"/>
          <ac:spMkLst>
            <pc:docMk/>
            <pc:sldMk cId="4016812197" sldId="480"/>
            <ac:spMk id="40" creationId="{EE71A134-1E1F-9E00-3820-29623B13FC8A}"/>
          </ac:spMkLst>
        </pc:spChg>
        <pc:spChg chg="add mod">
          <ac:chgData name="Chris Alvin" userId="1477fe7d-12c1-4dcd-b708-f1331679ff1c" providerId="ADAL" clId="{977EEFC1-1CBA-418C-B7A6-63C2CC8884F1}" dt="2025-12-05T15:07:10.207" v="8643" actId="1076"/>
          <ac:spMkLst>
            <pc:docMk/>
            <pc:sldMk cId="4016812197" sldId="480"/>
            <ac:spMk id="42" creationId="{1A07F89A-1461-C6F7-0E52-32E339D33BBE}"/>
          </ac:spMkLst>
        </pc:spChg>
        <pc:spChg chg="add mod">
          <ac:chgData name="Chris Alvin" userId="1477fe7d-12c1-4dcd-b708-f1331679ff1c" providerId="ADAL" clId="{977EEFC1-1CBA-418C-B7A6-63C2CC8884F1}" dt="2025-12-05T14:41:05.092" v="8523" actId="1076"/>
          <ac:spMkLst>
            <pc:docMk/>
            <pc:sldMk cId="4016812197" sldId="480"/>
            <ac:spMk id="43" creationId="{CC4C3A0A-382C-0725-DABE-1712AA97540D}"/>
          </ac:spMkLst>
        </pc:spChg>
        <pc:graphicFrameChg chg="add mod modGraphic">
          <ac:chgData name="Chris Alvin" userId="1477fe7d-12c1-4dcd-b708-f1331679ff1c" providerId="ADAL" clId="{977EEFC1-1CBA-418C-B7A6-63C2CC8884F1}" dt="2025-12-05T14:41:05.092" v="8523" actId="1076"/>
          <ac:graphicFrameMkLst>
            <pc:docMk/>
            <pc:sldMk cId="4016812197" sldId="480"/>
            <ac:graphicFrameMk id="9" creationId="{860CB04D-DA39-19B5-6F8C-028BBCA83FDC}"/>
          </ac:graphicFrameMkLst>
        </pc:graphicFrameChg>
        <pc:graphicFrameChg chg="add mod">
          <ac:chgData name="Chris Alvin" userId="1477fe7d-12c1-4dcd-b708-f1331679ff1c" providerId="ADAL" clId="{977EEFC1-1CBA-418C-B7A6-63C2CC8884F1}" dt="2025-12-05T14:41:05.092" v="8523" actId="1076"/>
          <ac:graphicFrameMkLst>
            <pc:docMk/>
            <pc:sldMk cId="4016812197" sldId="480"/>
            <ac:graphicFrameMk id="10" creationId="{70E2F94C-FB9D-5645-3087-065B4D286C96}"/>
          </ac:graphicFrameMkLst>
        </pc:graphicFrameChg>
        <pc:graphicFrameChg chg="add mod modGraphic">
          <ac:chgData name="Chris Alvin" userId="1477fe7d-12c1-4dcd-b708-f1331679ff1c" providerId="ADAL" clId="{977EEFC1-1CBA-418C-B7A6-63C2CC8884F1}" dt="2025-12-05T14:41:05.092" v="8523" actId="1076"/>
          <ac:graphicFrameMkLst>
            <pc:docMk/>
            <pc:sldMk cId="4016812197" sldId="480"/>
            <ac:graphicFrameMk id="14" creationId="{55A33C95-A430-15F6-F635-6BE397EA1EB2}"/>
          </ac:graphicFrameMkLst>
        </pc:graphicFrameChg>
        <pc:graphicFrameChg chg="add mod modGraphic">
          <ac:chgData name="Chris Alvin" userId="1477fe7d-12c1-4dcd-b708-f1331679ff1c" providerId="ADAL" clId="{977EEFC1-1CBA-418C-B7A6-63C2CC8884F1}" dt="2025-12-16T14:09:12.643" v="9741" actId="20577"/>
          <ac:graphicFrameMkLst>
            <pc:docMk/>
            <pc:sldMk cId="4016812197" sldId="480"/>
            <ac:graphicFrameMk id="18" creationId="{330F98EB-3462-3D55-3227-1CA4241B0F50}"/>
          </ac:graphicFrameMkLst>
        </pc:graphicFrameChg>
        <pc:cxnChg chg="add mod">
          <ac:chgData name="Chris Alvin" userId="1477fe7d-12c1-4dcd-b708-f1331679ff1c" providerId="ADAL" clId="{977EEFC1-1CBA-418C-B7A6-63C2CC8884F1}" dt="2025-12-05T15:06:36.383" v="8635" actId="1076"/>
          <ac:cxnSpMkLst>
            <pc:docMk/>
            <pc:sldMk cId="4016812197" sldId="480"/>
            <ac:cxnSpMk id="23" creationId="{AC8A3376-E997-A845-5559-7FFF7979AE09}"/>
          </ac:cxnSpMkLst>
        </pc:cxnChg>
        <pc:cxnChg chg="add mod">
          <ac:chgData name="Chris Alvin" userId="1477fe7d-12c1-4dcd-b708-f1331679ff1c" providerId="ADAL" clId="{977EEFC1-1CBA-418C-B7A6-63C2CC8884F1}" dt="2025-12-05T15:07:28.830" v="8645" actId="1076"/>
          <ac:cxnSpMkLst>
            <pc:docMk/>
            <pc:sldMk cId="4016812197" sldId="480"/>
            <ac:cxnSpMk id="44" creationId="{F0FDE621-B66B-2DEE-91F9-1CA0509F1DA6}"/>
          </ac:cxnSpMkLst>
        </pc:cxnChg>
      </pc:sldChg>
      <pc:sldChg chg="addSp delSp modSp add mod">
        <pc:chgData name="Chris Alvin" userId="1477fe7d-12c1-4dcd-b708-f1331679ff1c" providerId="ADAL" clId="{977EEFC1-1CBA-418C-B7A6-63C2CC8884F1}" dt="2025-12-05T15:45:45.270" v="9097" actId="2085"/>
        <pc:sldMkLst>
          <pc:docMk/>
          <pc:sldMk cId="1988293110" sldId="481"/>
        </pc:sldMkLst>
        <pc:spChg chg="mod">
          <ac:chgData name="Chris Alvin" userId="1477fe7d-12c1-4dcd-b708-f1331679ff1c" providerId="ADAL" clId="{977EEFC1-1CBA-418C-B7A6-63C2CC8884F1}" dt="2025-12-05T15:38:18.808" v="8940" actId="20577"/>
          <ac:spMkLst>
            <pc:docMk/>
            <pc:sldMk cId="1988293110" sldId="481"/>
            <ac:spMk id="4" creationId="{F11A70B3-4D70-219D-CFB2-BEB8E1DE1D00}"/>
          </ac:spMkLst>
        </pc:spChg>
        <pc:spChg chg="add mod">
          <ac:chgData name="Chris Alvin" userId="1477fe7d-12c1-4dcd-b708-f1331679ff1c" providerId="ADAL" clId="{977EEFC1-1CBA-418C-B7A6-63C2CC8884F1}" dt="2025-12-05T15:45:45.270" v="9097" actId="2085"/>
          <ac:spMkLst>
            <pc:docMk/>
            <pc:sldMk cId="1988293110" sldId="481"/>
            <ac:spMk id="6" creationId="{9F334F5D-6E2A-8DF5-DFAE-6AD3B68F441D}"/>
          </ac:spMkLst>
        </pc:spChg>
        <pc:graphicFrameChg chg="add mod modGraphic">
          <ac:chgData name="Chris Alvin" userId="1477fe7d-12c1-4dcd-b708-f1331679ff1c" providerId="ADAL" clId="{977EEFC1-1CBA-418C-B7A6-63C2CC8884F1}" dt="2025-12-05T15:42:34.170" v="9081" actId="1076"/>
          <ac:graphicFrameMkLst>
            <pc:docMk/>
            <pc:sldMk cId="1988293110" sldId="481"/>
            <ac:graphicFrameMk id="2" creationId="{F2D5B3F1-B160-BCD9-E312-438797323C78}"/>
          </ac:graphicFrameMkLst>
        </pc:graphicFrameChg>
        <pc:graphicFrameChg chg="add mod modGraphic">
          <ac:chgData name="Chris Alvin" userId="1477fe7d-12c1-4dcd-b708-f1331679ff1c" providerId="ADAL" clId="{977EEFC1-1CBA-418C-B7A6-63C2CC8884F1}" dt="2025-12-05T15:42:34.170" v="9081" actId="1076"/>
          <ac:graphicFrameMkLst>
            <pc:docMk/>
            <pc:sldMk cId="1988293110" sldId="481"/>
            <ac:graphicFrameMk id="3" creationId="{6184E518-AE6C-A2DF-6C1D-F58FB41E453E}"/>
          </ac:graphicFrameMkLst>
        </pc:graphicFrameChg>
      </pc:sldChg>
      <pc:sldChg chg="addSp delSp modSp add mod">
        <pc:chgData name="Chris Alvin" userId="1477fe7d-12c1-4dcd-b708-f1331679ff1c" providerId="ADAL" clId="{977EEFC1-1CBA-418C-B7A6-63C2CC8884F1}" dt="2025-12-05T16:02:04.687" v="9375" actId="1076"/>
        <pc:sldMkLst>
          <pc:docMk/>
          <pc:sldMk cId="3311935209" sldId="482"/>
        </pc:sldMkLst>
        <pc:spChg chg="mod">
          <ac:chgData name="Chris Alvin" userId="1477fe7d-12c1-4dcd-b708-f1331679ff1c" providerId="ADAL" clId="{977EEFC1-1CBA-418C-B7A6-63C2CC8884F1}" dt="2025-12-05T15:45:37.379" v="9094" actId="20577"/>
          <ac:spMkLst>
            <pc:docMk/>
            <pc:sldMk cId="3311935209" sldId="482"/>
            <ac:spMk id="4" creationId="{CADC43A1-7C3C-0715-D008-4FF30E37AEAF}"/>
          </ac:spMkLst>
        </pc:spChg>
        <pc:graphicFrameChg chg="add mod modGraphic">
          <ac:chgData name="Chris Alvin" userId="1477fe7d-12c1-4dcd-b708-f1331679ff1c" providerId="ADAL" clId="{977EEFC1-1CBA-418C-B7A6-63C2CC8884F1}" dt="2025-12-05T16:02:04.687" v="9375" actId="1076"/>
          <ac:graphicFrameMkLst>
            <pc:docMk/>
            <pc:sldMk cId="3311935209" sldId="482"/>
            <ac:graphicFrameMk id="5" creationId="{2EB2ECAE-6B01-7EB2-C98D-F89D90F73C42}"/>
          </ac:graphicFrameMkLst>
        </pc:graphicFrameChg>
      </pc:sldChg>
      <pc:sldChg chg="addSp delSp modSp add mod">
        <pc:chgData name="Chris Alvin" userId="1477fe7d-12c1-4dcd-b708-f1331679ff1c" providerId="ADAL" clId="{977EEFC1-1CBA-418C-B7A6-63C2CC8884F1}" dt="2025-12-16T14:10:31.379" v="9744" actId="207"/>
        <pc:sldMkLst>
          <pc:docMk/>
          <pc:sldMk cId="3218135764" sldId="483"/>
        </pc:sldMkLst>
        <pc:spChg chg="add mod">
          <ac:chgData name="Chris Alvin" userId="1477fe7d-12c1-4dcd-b708-f1331679ff1c" providerId="ADAL" clId="{977EEFC1-1CBA-418C-B7A6-63C2CC8884F1}" dt="2025-12-16T14:10:31.379" v="9744" actId="207"/>
          <ac:spMkLst>
            <pc:docMk/>
            <pc:sldMk cId="3218135764" sldId="483"/>
            <ac:spMk id="3" creationId="{C276C10B-8050-BF4E-73E8-7DD994BB4313}"/>
          </ac:spMkLst>
        </pc:spChg>
        <pc:spChg chg="mod">
          <ac:chgData name="Chris Alvin" userId="1477fe7d-12c1-4dcd-b708-f1331679ff1c" providerId="ADAL" clId="{977EEFC1-1CBA-418C-B7A6-63C2CC8884F1}" dt="2025-12-05T15:59:28.111" v="9323" actId="20577"/>
          <ac:spMkLst>
            <pc:docMk/>
            <pc:sldMk cId="3218135764" sldId="483"/>
            <ac:spMk id="4" creationId="{19684A3D-F7D9-8951-0809-AF85BF62E20D}"/>
          </ac:spMkLst>
        </pc:spChg>
        <pc:graphicFrameChg chg="add mod modGraphic">
          <ac:chgData name="Chris Alvin" userId="1477fe7d-12c1-4dcd-b708-f1331679ff1c" providerId="ADAL" clId="{977EEFC1-1CBA-418C-B7A6-63C2CC8884F1}" dt="2025-12-05T16:11:58.397" v="9524" actId="1076"/>
          <ac:graphicFrameMkLst>
            <pc:docMk/>
            <pc:sldMk cId="3218135764" sldId="483"/>
            <ac:graphicFrameMk id="2" creationId="{BD2F743F-7A70-D40B-7611-8405D2684332}"/>
          </ac:graphicFrameMkLst>
        </pc:graphicFrameChg>
      </pc:sldChg>
      <pc:sldChg chg="modSp add mod">
        <pc:chgData name="Chris Alvin" userId="1477fe7d-12c1-4dcd-b708-f1331679ff1c" providerId="ADAL" clId="{977EEFC1-1CBA-418C-B7A6-63C2CC8884F1}" dt="2025-12-05T16:13:08.926" v="9538" actId="20577"/>
        <pc:sldMkLst>
          <pc:docMk/>
          <pc:sldMk cId="2195553711" sldId="484"/>
        </pc:sldMkLst>
        <pc:spChg chg="mod">
          <ac:chgData name="Chris Alvin" userId="1477fe7d-12c1-4dcd-b708-f1331679ff1c" providerId="ADAL" clId="{977EEFC1-1CBA-418C-B7A6-63C2CC8884F1}" dt="2025-12-05T16:13:08.926" v="9538" actId="20577"/>
          <ac:spMkLst>
            <pc:docMk/>
            <pc:sldMk cId="2195553711" sldId="484"/>
            <ac:spMk id="2" creationId="{29EEF38E-E0AA-075E-CCF0-22DC45E7507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8A34-83F4-4B2E-BC5A-DE51EE8822F9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E58C-C1A6-4C4C-90C2-B7F5B0504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1917-0BAF-4687-978A-82FFF05559C3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E1E9A-E921-4174-A0FC-51868D7A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2100" y="1825625"/>
            <a:ext cx="9791700" cy="43513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2100" y="365125"/>
            <a:ext cx="70104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658" y="1709738"/>
            <a:ext cx="10105791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1658" y="4589463"/>
            <a:ext cx="10105791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9700" y="1825625"/>
            <a:ext cx="47548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5325" y="1825625"/>
            <a:ext cx="47548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100" y="274638"/>
            <a:ext cx="90233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100" y="1489075"/>
            <a:ext cx="4754880" cy="641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100" y="2193925"/>
            <a:ext cx="47548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8920" y="1489075"/>
            <a:ext cx="4754880" cy="641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8920" y="2193925"/>
            <a:ext cx="47548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8905" y="987425"/>
            <a:ext cx="567648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24100" y="365125"/>
            <a:ext cx="9029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100" y="1825625"/>
            <a:ext cx="979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62100" y="6356350"/>
            <a:ext cx="255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4EAB7D7-3608-4730-B2E2-670834DF882C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B7BAC7-FE87-40F6-AA24-4F4685D1B0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6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1464" userDrawn="1">
          <p15:clr>
            <a:srgbClr val="F26B43"/>
          </p15:clr>
        </p15:guide>
        <p15:guide id="3" pos="7152" userDrawn="1">
          <p15:clr>
            <a:srgbClr val="F26B43"/>
          </p15:clr>
        </p15:guide>
        <p15:guide id="4" pos="984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9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emini.google/overview/image-generation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1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32.png"/><Relationship Id="rId5" Type="http://schemas.openxmlformats.org/officeDocument/2006/relationships/image" Target="../media/image16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75132"/>
            <a:ext cx="9144000" cy="1307736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Search (Optimization)</a:t>
            </a:r>
          </a:p>
        </p:txBody>
      </p:sp>
    </p:spTree>
    <p:extLst>
      <p:ext uri="{BB962C8B-B14F-4D97-AF65-F5344CB8AC3E}">
        <p14:creationId xmlns:p14="http://schemas.microsoft.com/office/powerpoint/2010/main" val="92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E875E-81CD-37D8-EF2F-D2B615B7E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E9E977FB-3D46-3694-6EE6-2BF33B4752B2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Hill Climbing: Tradeoffs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A1C4A8F-7911-4BD6-CCC8-C92765F02499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1306930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63705C4-E7C5-1804-B20E-7B6893FF20E5}"/>
              </a:ext>
            </a:extLst>
          </p:cNvPr>
          <p:cNvSpPr txBox="1"/>
          <p:nvPr/>
        </p:nvSpPr>
        <p:spPr>
          <a:xfrm>
            <a:off x="1045197" y="1689482"/>
            <a:ext cx="2480518" cy="42960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200" dirty="0">
                <a:latin typeface="Calibri"/>
                <a:cs typeface="Calibri"/>
              </a:rPr>
              <a:t>What</a:t>
            </a:r>
            <a:r>
              <a:rPr lang="en-US" sz="2200" dirty="0">
                <a:latin typeface="Calibri"/>
                <a:cs typeface="Calibri"/>
              </a:rPr>
              <a:t> i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neighbor?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C3DE1-265B-B99C-8D3C-450885CBEAC6}"/>
              </a:ext>
            </a:extLst>
          </p:cNvPr>
          <p:cNvSpPr txBox="1"/>
          <p:nvPr/>
        </p:nvSpPr>
        <p:spPr>
          <a:xfrm>
            <a:off x="3998516" y="2876752"/>
            <a:ext cx="4740852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Neighborhood too small?</a:t>
            </a:r>
          </a:p>
          <a:p>
            <a:pPr lvl="1"/>
            <a:r>
              <a:rPr lang="en-US" sz="2200" dirty="0"/>
              <a:t>Algorithm gets stuck in local optima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58DB95C2-FC22-0CE0-BA1D-B4AFD65F1EEC}"/>
              </a:ext>
            </a:extLst>
          </p:cNvPr>
          <p:cNvSpPr txBox="1"/>
          <p:nvPr/>
        </p:nvSpPr>
        <p:spPr>
          <a:xfrm>
            <a:off x="4290646" y="1520206"/>
            <a:ext cx="7677882" cy="768159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354965" algn="l"/>
              </a:tabLst>
            </a:pPr>
            <a:r>
              <a:rPr sz="2200" b="1" dirty="0">
                <a:latin typeface="Calibri"/>
                <a:cs typeface="Calibri"/>
              </a:rPr>
              <a:t>Vague</a:t>
            </a:r>
            <a:r>
              <a:rPr lang="en-US" sz="2200" b="1" dirty="0">
                <a:latin typeface="Calibri"/>
                <a:cs typeface="Calibri"/>
              </a:rPr>
              <a:t>ly: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given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problem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structure,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neighbors</a:t>
            </a:r>
            <a:r>
              <a:rPr sz="2200" spc="-25" dirty="0">
                <a:latin typeface="Calibri"/>
                <a:cs typeface="Calibri"/>
              </a:rPr>
              <a:t> are</a:t>
            </a:r>
            <a:r>
              <a:rPr lang="en-US"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states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produced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small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change</a:t>
            </a:r>
            <a:r>
              <a:rPr lang="en-US" sz="2200" spc="-10" dirty="0"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8DBBA-F4BB-4445-72F7-D4AEC5D7ECE8}"/>
              </a:ext>
            </a:extLst>
          </p:cNvPr>
          <p:cNvSpPr txBox="1"/>
          <p:nvPr/>
        </p:nvSpPr>
        <p:spPr>
          <a:xfrm>
            <a:off x="411020" y="5026836"/>
            <a:ext cx="4661907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How to pick next state?</a:t>
            </a:r>
          </a:p>
          <a:p>
            <a:pPr marL="0" indent="0">
              <a:buNone/>
            </a:pPr>
            <a:r>
              <a:rPr lang="en-US" sz="2200" b="1" dirty="0"/>
              <a:t>	Greedy</a:t>
            </a:r>
            <a:r>
              <a:rPr lang="en-US" sz="2200" dirty="0"/>
              <a:t>: Choose best neighbor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689A4A-CB6C-3720-FBF2-B07699827AFD}"/>
              </a:ext>
            </a:extLst>
          </p:cNvPr>
          <p:cNvSpPr txBox="1"/>
          <p:nvPr/>
        </p:nvSpPr>
        <p:spPr>
          <a:xfrm>
            <a:off x="3998516" y="3808572"/>
            <a:ext cx="710586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Neighborhood too large?</a:t>
            </a:r>
          </a:p>
          <a:p>
            <a:pPr lvl="1"/>
            <a:r>
              <a:rPr lang="en-US" sz="2200" dirty="0"/>
              <a:t>Algorithm is inefficient (too many neighbors to evaluate)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C1CA35-C11D-BD96-0B65-0232889822B0}"/>
              </a:ext>
            </a:extLst>
          </p:cNvPr>
          <p:cNvSpPr txBox="1"/>
          <p:nvPr/>
        </p:nvSpPr>
        <p:spPr>
          <a:xfrm>
            <a:off x="5072927" y="5026836"/>
            <a:ext cx="7055873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When to terminate?</a:t>
            </a:r>
          </a:p>
          <a:p>
            <a:pPr lvl="1"/>
            <a:r>
              <a:rPr lang="en-US" sz="2200" dirty="0"/>
              <a:t>When no neighbor has better value than current state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36670055-8CB2-57A3-9B5B-15D825F7577C}"/>
              </a:ext>
            </a:extLst>
          </p:cNvPr>
          <p:cNvSpPr txBox="1"/>
          <p:nvPr/>
        </p:nvSpPr>
        <p:spPr>
          <a:xfrm>
            <a:off x="1880466" y="3285474"/>
            <a:ext cx="1777134" cy="42960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lang="en-US" sz="2200" b="1" dirty="0">
                <a:solidFill>
                  <a:srgbClr val="1306BA"/>
                </a:solidFill>
                <a:latin typeface="Calibri"/>
                <a:cs typeface="Calibri"/>
              </a:rPr>
              <a:t>The Tradeoff!</a:t>
            </a:r>
            <a:endParaRPr sz="2200" b="1" dirty="0">
              <a:solidFill>
                <a:srgbClr val="1306BA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05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5AA8B-00F1-703A-6398-7A5D06FA1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C514A9EF-F6F0-9AEB-BDC9-6F15CBB15FF7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Hill Climbing Algorithm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62098C0-0E65-8910-8E27-1C26BA1E3E4B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1306930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91D49E-FBFD-D286-F242-60D5BC283BC6}"/>
                  </a:ext>
                </a:extLst>
              </p:cNvPr>
              <p:cNvSpPr txBox="1"/>
              <p:nvPr/>
            </p:nvSpPr>
            <p:spPr>
              <a:xfrm>
                <a:off x="859238" y="1306930"/>
                <a:ext cx="7484662" cy="28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200" dirty="0">
                    <a:latin typeface="Consolas" panose="020B0609020204030204" pitchFamily="49" charset="0"/>
                  </a:rPr>
                  <a:t>Pick initial state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>
                    <a:latin typeface="Consolas" panose="020B0609020204030204" pitchFamily="49" charset="0"/>
                  </a:rPr>
                  <a:t>
Loop: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latin typeface="Consolas" panose="020B0609020204030204" pitchFamily="49" charset="0"/>
                  </a:rPr>
                  <a:t>	Pick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>
                    <a:latin typeface="Consolas" panose="020B0609020204030204" pitchFamily="49" charset="0"/>
                  </a:rPr>
                  <a:t> neighbors(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>
                    <a:latin typeface="Consolas" panose="020B0609020204030204" pitchFamily="49" charset="0"/>
                  </a:rPr>
                  <a:t>) with the best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Consolas" panose="020B0609020204030204" pitchFamily="49" charset="0"/>
                  </a:rPr>
                  <a:t>
	If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Consolas" panose="020B0609020204030204" pitchFamily="49" charset="0"/>
                  </a:rPr>
                  <a:t> is not better than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Consolas" panose="020B0609020204030204" pitchFamily="49" charset="0"/>
                  </a:rPr>
                  <a:t> THEN break
	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>
                    <a:latin typeface="Consolas" panose="020B0609020204030204" pitchFamily="49" charset="0"/>
                  </a:rPr>
                  <a:t> ←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200" dirty="0">
                  <a:solidFill>
                    <a:srgbClr val="00B0F0"/>
                  </a:solidFill>
                  <a:latin typeface="Consolas" panose="020B0609020204030204" pitchFamily="49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latin typeface="Consolas" panose="020B0609020204030204" pitchFamily="49" charset="0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2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91D49E-FBFD-D286-F242-60D5BC283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38" y="1306930"/>
                <a:ext cx="7484662" cy="2893100"/>
              </a:xfrm>
              <a:prstGeom prst="rect">
                <a:avLst/>
              </a:prstGeom>
              <a:blipFill>
                <a:blip r:embed="rId2"/>
                <a:stretch>
                  <a:fillRect l="-1059" t="-1263" b="-33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75E661A-1585-5EB6-A09F-2A9D2D74A254}"/>
              </a:ext>
            </a:extLst>
          </p:cNvPr>
          <p:cNvSpPr txBox="1"/>
          <p:nvPr/>
        </p:nvSpPr>
        <p:spPr>
          <a:xfrm>
            <a:off x="6312512" y="4618549"/>
            <a:ext cx="332500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83A42"/>
                </a:solidFill>
              </a:rPr>
              <a:t>W</a:t>
            </a:r>
            <a:r>
              <a:rPr lang="en-US" sz="2000" dirty="0">
                <a:effectLst/>
              </a:rPr>
              <a:t>hat could have happened?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5198B-CB5A-7A8A-16EB-EC5BE19A83B7}"/>
              </a:ext>
            </a:extLst>
          </p:cNvPr>
          <p:cNvSpPr txBox="1"/>
          <p:nvPr/>
        </p:nvSpPr>
        <p:spPr>
          <a:xfrm>
            <a:off x="5222631" y="5508524"/>
            <a:ext cx="3868615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/>
              <a:t>We may have found a “local optimum,” not a “global optimum”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63423-40F3-7C60-0BC0-CF99E7CA844A}"/>
              </a:ext>
            </a:extLst>
          </p:cNvPr>
          <p:cNvSpPr txBox="1"/>
          <p:nvPr/>
        </p:nvSpPr>
        <p:spPr>
          <a:xfrm>
            <a:off x="9414577" y="4618549"/>
            <a:ext cx="174286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/>
              <a:t>Local optima!</a:t>
            </a:r>
          </a:p>
        </p:txBody>
      </p:sp>
      <p:pic>
        <p:nvPicPr>
          <p:cNvPr id="15" name="object 2">
            <a:extLst>
              <a:ext uri="{FF2B5EF4-FFF2-40B4-BE49-F238E27FC236}">
                <a16:creationId xmlns:a16="http://schemas.microsoft.com/office/drawing/2014/main" id="{056C45D7-77A4-C261-4C94-8A3B7AAA8C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40250" y="5126017"/>
            <a:ext cx="2363236" cy="14128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226453-21D6-4238-6BC0-3B76F568029D}"/>
              </a:ext>
            </a:extLst>
          </p:cNvPr>
          <p:cNvSpPr txBox="1"/>
          <p:nvPr/>
        </p:nvSpPr>
        <p:spPr>
          <a:xfrm>
            <a:off x="5827436" y="3942729"/>
            <a:ext cx="533000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/>
              <a:t>The algorithm stops when no neighbor is better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BE4D7C-E8A0-2490-FD21-F667A3D4C71A}"/>
              </a:ext>
            </a:extLst>
          </p:cNvPr>
          <p:cNvSpPr/>
          <p:nvPr/>
        </p:nvSpPr>
        <p:spPr>
          <a:xfrm>
            <a:off x="9817186" y="5862467"/>
            <a:ext cx="285176" cy="285177"/>
          </a:xfrm>
          <a:prstGeom prst="ellipse">
            <a:avLst/>
          </a:prstGeom>
          <a:noFill/>
          <a:ln w="25400">
            <a:solidFill>
              <a:srgbClr val="00B0F0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698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16B9-CCCB-20E9-0AB8-3E671B73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162ADF33-7BC2-21EB-D02C-514074ADCC3F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Hill Climbing: The Local Optima Problem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4A3801-E1D6-9C12-6138-E22831C8BBB0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1306930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A8A92-AA62-8A0D-D016-FF4F9811AD5C}"/>
              </a:ext>
            </a:extLst>
          </p:cNvPr>
          <p:cNvSpPr txBox="1"/>
          <p:nvPr/>
        </p:nvSpPr>
        <p:spPr>
          <a:xfrm>
            <a:off x="859238" y="1054809"/>
            <a:ext cx="437218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/>
              <a:t>Our </a:t>
            </a:r>
            <a:r>
              <a:rPr lang="en-US" sz="2400" b="1" dirty="0">
                <a:solidFill>
                  <a:srgbClr val="1306BA"/>
                </a:solidFill>
              </a:rPr>
              <a:t>space</a:t>
            </a:r>
            <a:r>
              <a:rPr lang="en-US" sz="2400" dirty="0"/>
              <a:t> is a complex landscape with multiple optima.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B113B-C070-4ED3-4206-D06A424F923F}"/>
              </a:ext>
            </a:extLst>
          </p:cNvPr>
          <p:cNvSpPr txBox="1"/>
          <p:nvPr/>
        </p:nvSpPr>
        <p:spPr>
          <a:xfrm>
            <a:off x="6200137" y="1054809"/>
            <a:ext cx="503643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/>
              <a:t>Our </a:t>
            </a:r>
            <a:r>
              <a:rPr lang="en-US" sz="2400" b="1" dirty="0">
                <a:solidFill>
                  <a:srgbClr val="1306BA"/>
                </a:solidFill>
              </a:rPr>
              <a:t>goal</a:t>
            </a:r>
            <a:r>
              <a:rPr lang="en-US" sz="2400" dirty="0"/>
              <a:t> is to find the global optimum.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7B3CE-A148-4A03-710B-FEB5FACA6B3B}"/>
              </a:ext>
            </a:extLst>
          </p:cNvPr>
          <p:cNvSpPr txBox="1"/>
          <p:nvPr/>
        </p:nvSpPr>
        <p:spPr>
          <a:xfrm>
            <a:off x="859238" y="1961951"/>
            <a:ext cx="421392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/>
              <a:t>But we can only </a:t>
            </a:r>
            <a:r>
              <a:rPr lang="en-US" sz="2400" b="1" dirty="0">
                <a:solidFill>
                  <a:srgbClr val="1306BA"/>
                </a:solidFill>
              </a:rPr>
              <a:t>see</a:t>
            </a:r>
            <a:r>
              <a:rPr lang="en-US" sz="2400" dirty="0"/>
              <a:t> locally: fog obscures everything except immediate 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B975A-3C44-8B38-B14E-8930BAAF7280}"/>
              </a:ext>
            </a:extLst>
          </p:cNvPr>
          <p:cNvSpPr txBox="1"/>
          <p:nvPr/>
        </p:nvSpPr>
        <p:spPr>
          <a:xfrm>
            <a:off x="6200137" y="1907125"/>
            <a:ext cx="5765225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1306BA"/>
                </a:solidFill>
              </a:rPr>
              <a:t>result</a:t>
            </a:r>
            <a:r>
              <a:rPr lang="en-US" sz="2400" dirty="0"/>
              <a:t> is that we climb to a local optimum and stop, even though a global optimum exists elsewhere.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33ECCD98-BFCF-11DD-C8D5-BA4AD61489C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4799" y="4062116"/>
            <a:ext cx="2913892" cy="1741075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D86C33A5-D623-69A4-4CA8-2AD2283F99C6}"/>
              </a:ext>
            </a:extLst>
          </p:cNvPr>
          <p:cNvSpPr txBox="1"/>
          <p:nvPr/>
        </p:nvSpPr>
        <p:spPr>
          <a:xfrm>
            <a:off x="6976472" y="6187492"/>
            <a:ext cx="3417570" cy="520014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5"/>
              </a:spcBef>
            </a:pPr>
            <a:r>
              <a:rPr sz="2400" dirty="0">
                <a:latin typeface="Calibri"/>
                <a:cs typeface="Calibri"/>
              </a:rPr>
              <a:t>What</a:t>
            </a:r>
            <a:r>
              <a:rPr lang="en-US" sz="2400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actually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4E5E83A-C357-090E-8FB3-7F3F4BFAD98B}"/>
              </a:ext>
            </a:extLst>
          </p:cNvPr>
          <p:cNvSpPr txBox="1"/>
          <p:nvPr/>
        </p:nvSpPr>
        <p:spPr>
          <a:xfrm>
            <a:off x="2178453" y="6333147"/>
            <a:ext cx="18040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20" dirty="0">
                <a:latin typeface="Calibri"/>
                <a:cs typeface="Calibri"/>
              </a:rPr>
              <a:t> see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7">
                <a:extLst>
                  <a:ext uri="{FF2B5EF4-FFF2-40B4-BE49-F238E27FC236}">
                    <a16:creationId xmlns:a16="http://schemas.microsoft.com/office/drawing/2014/main" id="{D01556EA-0D0C-CD5D-1055-BE30E2B48820}"/>
                  </a:ext>
                </a:extLst>
              </p:cNvPr>
              <p:cNvSpPr txBox="1"/>
              <p:nvPr/>
            </p:nvSpPr>
            <p:spPr>
              <a:xfrm>
                <a:off x="6723232" y="4727489"/>
                <a:ext cx="506480" cy="35137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50" dirty="0" smtClean="0">
                          <a:latin typeface="Cambria Math" panose="02040503050406030204" pitchFamily="18" charset="0"/>
                          <a:cs typeface="Times New Roman"/>
                        </a:rPr>
                        <m:t>𝑓</m:t>
                      </m:r>
                      <m:d>
                        <m:dPr>
                          <m:ctrlPr>
                            <a:rPr lang="en-US" sz="2200" i="1" spc="-50" dirty="0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2200" b="0" i="1" spc="-5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sz="2200" dirty="0">
                  <a:latin typeface="Times New Roman"/>
                  <a:cs typeface="Times New Roman"/>
                </a:endParaRPr>
              </a:p>
            </p:txBody>
          </p:sp>
        </mc:Choice>
        <mc:Fallback>
          <p:sp>
            <p:nvSpPr>
              <p:cNvPr id="16" name="object 7">
                <a:extLst>
                  <a:ext uri="{FF2B5EF4-FFF2-40B4-BE49-F238E27FC236}">
                    <a16:creationId xmlns:a16="http://schemas.microsoft.com/office/drawing/2014/main" id="{D01556EA-0D0C-CD5D-1055-BE30E2B48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232" y="4727489"/>
                <a:ext cx="506480" cy="351378"/>
              </a:xfrm>
              <a:prstGeom prst="rect">
                <a:avLst/>
              </a:prstGeom>
              <a:blipFill>
                <a:blip r:embed="rId3"/>
                <a:stretch>
                  <a:fillRect l="-24096" b="-35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9984EDC-FDE1-D1D4-EED8-7ECB212230F0}"/>
              </a:ext>
            </a:extLst>
          </p:cNvPr>
          <p:cNvSpPr txBox="1"/>
          <p:nvPr/>
        </p:nvSpPr>
        <p:spPr>
          <a:xfrm>
            <a:off x="8884606" y="3536523"/>
            <a:ext cx="1509436" cy="492058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ts val="1625"/>
              </a:lnSpc>
              <a:spcBef>
                <a:spcPts val="100"/>
              </a:spcBef>
            </a:pPr>
            <a:r>
              <a:rPr lang="en-US" sz="1200" dirty="0">
                <a:cs typeface="Calibri"/>
              </a:rPr>
              <a:t>Global</a:t>
            </a:r>
            <a:r>
              <a:rPr lang="en-US" sz="1200" spc="-45" dirty="0">
                <a:cs typeface="Calibri"/>
              </a:rPr>
              <a:t> </a:t>
            </a:r>
            <a:r>
              <a:rPr lang="en-US" sz="1200" dirty="0">
                <a:cs typeface="Calibri"/>
              </a:rPr>
              <a:t>optimum: </a:t>
            </a:r>
            <a:r>
              <a:rPr lang="en-US" sz="1200" spc="-20" dirty="0">
                <a:cs typeface="Calibri"/>
              </a:rPr>
              <a:t>what we </a:t>
            </a:r>
            <a:r>
              <a:rPr lang="en-US" sz="1200" dirty="0">
                <a:cs typeface="Calibri"/>
              </a:rPr>
              <a:t>want</a:t>
            </a:r>
            <a:r>
              <a:rPr lang="en-US" sz="1200" spc="-20" dirty="0">
                <a:cs typeface="Calibri"/>
              </a:rPr>
              <a:t> </a:t>
            </a:r>
            <a:r>
              <a:rPr lang="en-US" sz="1200" dirty="0">
                <a:cs typeface="Calibri"/>
              </a:rPr>
              <a:t>to</a:t>
            </a:r>
            <a:r>
              <a:rPr lang="en-US" sz="1200" spc="-15" dirty="0">
                <a:cs typeface="Calibri"/>
              </a:rPr>
              <a:t> </a:t>
            </a:r>
            <a:r>
              <a:rPr lang="en-US" sz="1200" spc="-25" dirty="0">
                <a:cs typeface="Calibri"/>
              </a:rPr>
              <a:t>find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CFADDA-FFE0-3E11-EC7D-F70CA0BFBD6C}"/>
                  </a:ext>
                </a:extLst>
              </p:cNvPr>
              <p:cNvSpPr txBox="1"/>
              <p:nvPr/>
            </p:nvSpPr>
            <p:spPr>
              <a:xfrm>
                <a:off x="8541269" y="5745520"/>
                <a:ext cx="500951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pc="-5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CFADDA-FFE0-3E11-EC7D-F70CA0BFB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269" y="5745520"/>
                <a:ext cx="50095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4CB5F438-9544-C4E6-CED3-B4F61441A557}"/>
              </a:ext>
            </a:extLst>
          </p:cNvPr>
          <p:cNvSpPr/>
          <p:nvPr/>
        </p:nvSpPr>
        <p:spPr>
          <a:xfrm>
            <a:off x="8607519" y="4024876"/>
            <a:ext cx="285176" cy="285177"/>
          </a:xfrm>
          <a:prstGeom prst="ellipse">
            <a:avLst/>
          </a:prstGeom>
          <a:noFill/>
          <a:ln w="25400">
            <a:solidFill>
              <a:srgbClr val="00B0F0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32" name="object 2">
            <a:extLst>
              <a:ext uri="{FF2B5EF4-FFF2-40B4-BE49-F238E27FC236}">
                <a16:creationId xmlns:a16="http://schemas.microsoft.com/office/drawing/2014/main" id="{68FFF39F-30D0-4BB2-91F4-5CF19C814E4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06" y="3377948"/>
            <a:ext cx="4058928" cy="24252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bject 7">
                <a:extLst>
                  <a:ext uri="{FF2B5EF4-FFF2-40B4-BE49-F238E27FC236}">
                    <a16:creationId xmlns:a16="http://schemas.microsoft.com/office/drawing/2014/main" id="{4A8855D5-6911-4E48-D5D2-54084CE534F0}"/>
                  </a:ext>
                </a:extLst>
              </p:cNvPr>
              <p:cNvSpPr txBox="1"/>
              <p:nvPr/>
            </p:nvSpPr>
            <p:spPr>
              <a:xfrm>
                <a:off x="491983" y="4303689"/>
                <a:ext cx="506480" cy="35137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50" dirty="0" smtClean="0">
                          <a:latin typeface="Cambria Math" panose="02040503050406030204" pitchFamily="18" charset="0"/>
                          <a:cs typeface="Times New Roman"/>
                        </a:rPr>
                        <m:t>𝑓</m:t>
                      </m:r>
                      <m:d>
                        <m:dPr>
                          <m:ctrlPr>
                            <a:rPr lang="en-US" sz="2200" i="1" spc="-50" dirty="0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2200" b="0" i="1" spc="-5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sz="2200" dirty="0">
                  <a:latin typeface="Times New Roman"/>
                  <a:cs typeface="Times New Roman"/>
                </a:endParaRPr>
              </a:p>
            </p:txBody>
          </p:sp>
        </mc:Choice>
        <mc:Fallback>
          <p:sp>
            <p:nvSpPr>
              <p:cNvPr id="33" name="object 7">
                <a:extLst>
                  <a:ext uri="{FF2B5EF4-FFF2-40B4-BE49-F238E27FC236}">
                    <a16:creationId xmlns:a16="http://schemas.microsoft.com/office/drawing/2014/main" id="{4A8855D5-6911-4E48-D5D2-54084CE53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3" y="4303689"/>
                <a:ext cx="506480" cy="351378"/>
              </a:xfrm>
              <a:prstGeom prst="rect">
                <a:avLst/>
              </a:prstGeom>
              <a:blipFill>
                <a:blip r:embed="rId5"/>
                <a:stretch>
                  <a:fillRect l="-24096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4CC410-FF7E-382C-3110-10E05C6CF5C9}"/>
                  </a:ext>
                </a:extLst>
              </p:cNvPr>
              <p:cNvSpPr txBox="1"/>
              <p:nvPr/>
            </p:nvSpPr>
            <p:spPr>
              <a:xfrm>
                <a:off x="2990950" y="5745520"/>
                <a:ext cx="500951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pc="-5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4CC410-FF7E-382C-3110-10E05C6C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50" y="5745520"/>
                <a:ext cx="50095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B4AB911-7C21-A7F4-EEEE-555842D3171D}"/>
              </a:ext>
            </a:extLst>
          </p:cNvPr>
          <p:cNvSpPr/>
          <p:nvPr/>
        </p:nvSpPr>
        <p:spPr>
          <a:xfrm>
            <a:off x="1797958" y="3377948"/>
            <a:ext cx="3306118" cy="23663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4E679C-E57E-0F73-119C-8A1F4AE6FF56}"/>
              </a:ext>
            </a:extLst>
          </p:cNvPr>
          <p:cNvSpPr/>
          <p:nvPr/>
        </p:nvSpPr>
        <p:spPr>
          <a:xfrm>
            <a:off x="1105123" y="3377948"/>
            <a:ext cx="358727" cy="23663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C0A47F3-5A4C-B286-1E4A-CF9B3338E3C3}"/>
              </a:ext>
            </a:extLst>
          </p:cNvPr>
          <p:cNvSpPr/>
          <p:nvPr/>
        </p:nvSpPr>
        <p:spPr>
          <a:xfrm>
            <a:off x="1517473" y="5340186"/>
            <a:ext cx="127532" cy="12753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53BA46-A2EC-3F42-92AB-6649A0A1990D}"/>
              </a:ext>
            </a:extLst>
          </p:cNvPr>
          <p:cNvCxnSpPr>
            <a:cxnSpLocks/>
          </p:cNvCxnSpPr>
          <p:nvPr/>
        </p:nvCxnSpPr>
        <p:spPr>
          <a:xfrm flipV="1">
            <a:off x="1479068" y="5144502"/>
            <a:ext cx="135124" cy="1956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object 6">
            <a:extLst>
              <a:ext uri="{FF2B5EF4-FFF2-40B4-BE49-F238E27FC236}">
                <a16:creationId xmlns:a16="http://schemas.microsoft.com/office/drawing/2014/main" id="{3A3A9F7E-8A40-C879-A530-242DB38609F0}"/>
              </a:ext>
            </a:extLst>
          </p:cNvPr>
          <p:cNvSpPr txBox="1"/>
          <p:nvPr/>
        </p:nvSpPr>
        <p:spPr>
          <a:xfrm>
            <a:off x="3197154" y="4320336"/>
            <a:ext cx="676647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chemeClr val="tx1">
                    <a:alpha val="50000"/>
                  </a:schemeClr>
                </a:solidFill>
                <a:latin typeface="Calibri"/>
                <a:cs typeface="Calibri"/>
              </a:rPr>
              <a:t>FOG</a:t>
            </a:r>
            <a:endParaRPr sz="2400" b="1" dirty="0">
              <a:solidFill>
                <a:schemeClr val="tx1">
                  <a:alpha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5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 animBg="1"/>
      <p:bldP spid="29" grpId="0"/>
      <p:bldP spid="30" grpId="0" animBg="1"/>
      <p:bldP spid="33" grpId="0"/>
      <p:bldP spid="34" grpId="0"/>
      <p:bldP spid="35" grpId="0" animBg="1"/>
      <p:bldP spid="36" grpId="0" animBg="1"/>
      <p:bldP spid="37" grpId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7F8B7-7602-B34F-19C1-EFF90CA3B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09D1E52D-CD42-2753-66DD-668F673C00A0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Hill Climbing: Escaping Local Optima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AF3A760-BEA8-7A40-6494-42305216F591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1184288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p:pic>
        <p:nvPicPr>
          <p:cNvPr id="32" name="object 2">
            <a:extLst>
              <a:ext uri="{FF2B5EF4-FFF2-40B4-BE49-F238E27FC236}">
                <a16:creationId xmlns:a16="http://schemas.microsoft.com/office/drawing/2014/main" id="{82D903A4-AA98-2FAF-27CC-D1B14E53D05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4241" y="988960"/>
            <a:ext cx="4058928" cy="2425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7">
                <a:extLst>
                  <a:ext uri="{FF2B5EF4-FFF2-40B4-BE49-F238E27FC236}">
                    <a16:creationId xmlns:a16="http://schemas.microsoft.com/office/drawing/2014/main" id="{650552CC-52A7-0839-E074-31D006AA895B}"/>
                  </a:ext>
                </a:extLst>
              </p:cNvPr>
              <p:cNvSpPr txBox="1"/>
              <p:nvPr/>
            </p:nvSpPr>
            <p:spPr>
              <a:xfrm>
                <a:off x="6479018" y="1914701"/>
                <a:ext cx="506480" cy="35137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50" dirty="0" smtClean="0">
                          <a:latin typeface="Cambria Math" panose="02040503050406030204" pitchFamily="18" charset="0"/>
                          <a:cs typeface="Times New Roman"/>
                        </a:rPr>
                        <m:t>𝑓</m:t>
                      </m:r>
                      <m:d>
                        <m:dPr>
                          <m:ctrlPr>
                            <a:rPr lang="en-US" sz="2200" i="1" spc="-50" dirty="0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2200" b="0" i="1" spc="-5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sz="22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3" name="object 7">
                <a:extLst>
                  <a:ext uri="{FF2B5EF4-FFF2-40B4-BE49-F238E27FC236}">
                    <a16:creationId xmlns:a16="http://schemas.microsoft.com/office/drawing/2014/main" id="{650552CC-52A7-0839-E074-31D006AA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018" y="1914701"/>
                <a:ext cx="506480" cy="351378"/>
              </a:xfrm>
              <a:prstGeom prst="rect">
                <a:avLst/>
              </a:prstGeom>
              <a:blipFill>
                <a:blip r:embed="rId3"/>
                <a:stretch>
                  <a:fillRect l="-24096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FB9687-017D-537B-20FC-CD1A9DD48792}"/>
                  </a:ext>
                </a:extLst>
              </p:cNvPr>
              <p:cNvSpPr txBox="1"/>
              <p:nvPr/>
            </p:nvSpPr>
            <p:spPr>
              <a:xfrm>
                <a:off x="8974185" y="3356532"/>
                <a:ext cx="500951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pc="-5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FB9687-017D-537B-20FC-CD1A9DD4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185" y="3356532"/>
                <a:ext cx="50095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94C7D7CE-126F-8063-11AC-2B815EFF7677}"/>
              </a:ext>
            </a:extLst>
          </p:cNvPr>
          <p:cNvSpPr/>
          <p:nvPr/>
        </p:nvSpPr>
        <p:spPr>
          <a:xfrm>
            <a:off x="9992175" y="988960"/>
            <a:ext cx="1095136" cy="23663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5861AA-5C4E-331D-2E3D-78FF6977F984}"/>
              </a:ext>
            </a:extLst>
          </p:cNvPr>
          <p:cNvSpPr/>
          <p:nvPr/>
        </p:nvSpPr>
        <p:spPr>
          <a:xfrm>
            <a:off x="7088358" y="988960"/>
            <a:ext cx="2499548" cy="23663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427311-1AB8-2177-1901-6188C60FF34C}"/>
              </a:ext>
            </a:extLst>
          </p:cNvPr>
          <p:cNvSpPr/>
          <p:nvPr/>
        </p:nvSpPr>
        <p:spPr>
          <a:xfrm>
            <a:off x="9707294" y="2138547"/>
            <a:ext cx="127532" cy="12753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DCE90026-DD7C-85E8-9FB9-F6AC6C24D0F7}"/>
              </a:ext>
            </a:extLst>
          </p:cNvPr>
          <p:cNvSpPr txBox="1"/>
          <p:nvPr/>
        </p:nvSpPr>
        <p:spPr>
          <a:xfrm>
            <a:off x="10247189" y="1967388"/>
            <a:ext cx="676647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chemeClr val="tx1">
                    <a:alpha val="50000"/>
                  </a:schemeClr>
                </a:solidFill>
                <a:latin typeface="Calibri"/>
                <a:cs typeface="Calibri"/>
              </a:rPr>
              <a:t>FOG</a:t>
            </a:r>
            <a:endParaRPr sz="2400" b="1" dirty="0">
              <a:solidFill>
                <a:schemeClr val="tx1">
                  <a:alpha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23303669-EE6A-EE14-9AB1-84B8506227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5582" y="988960"/>
            <a:ext cx="4058928" cy="2425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8EFD35D2-78B2-8E92-7C39-8B427C8972CB}"/>
                  </a:ext>
                </a:extLst>
              </p:cNvPr>
              <p:cNvSpPr txBox="1"/>
              <p:nvPr/>
            </p:nvSpPr>
            <p:spPr>
              <a:xfrm>
                <a:off x="870359" y="1914701"/>
                <a:ext cx="506480" cy="35137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50" dirty="0" smtClean="0">
                          <a:latin typeface="Cambria Math" panose="02040503050406030204" pitchFamily="18" charset="0"/>
                          <a:cs typeface="Times New Roman"/>
                        </a:rPr>
                        <m:t>𝑓</m:t>
                      </m:r>
                      <m:d>
                        <m:dPr>
                          <m:ctrlPr>
                            <a:rPr lang="en-US" sz="2200" i="1" spc="-50" dirty="0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2200" b="0" i="1" spc="-5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sz="22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8EFD35D2-78B2-8E92-7C39-8B427C89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59" y="1914701"/>
                <a:ext cx="506480" cy="351378"/>
              </a:xfrm>
              <a:prstGeom prst="rect">
                <a:avLst/>
              </a:prstGeom>
              <a:blipFill>
                <a:blip r:embed="rId5"/>
                <a:stretch>
                  <a:fillRect l="-24096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F5345D-41C0-8A40-2979-CDE8A0C3EC90}"/>
                  </a:ext>
                </a:extLst>
              </p:cNvPr>
              <p:cNvSpPr txBox="1"/>
              <p:nvPr/>
            </p:nvSpPr>
            <p:spPr>
              <a:xfrm>
                <a:off x="3365526" y="3356532"/>
                <a:ext cx="500951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pc="-5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F5345D-41C0-8A40-2979-CDE8A0C3E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26" y="3356532"/>
                <a:ext cx="50095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9FFFE5B-F37F-0014-A41E-C7AAA263CBF0}"/>
              </a:ext>
            </a:extLst>
          </p:cNvPr>
          <p:cNvSpPr/>
          <p:nvPr/>
        </p:nvSpPr>
        <p:spPr>
          <a:xfrm>
            <a:off x="2420940" y="988960"/>
            <a:ext cx="3057711" cy="23663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1A0170-7A72-0F6B-65ED-BA2A0061AEB3}"/>
              </a:ext>
            </a:extLst>
          </p:cNvPr>
          <p:cNvSpPr/>
          <p:nvPr/>
        </p:nvSpPr>
        <p:spPr>
          <a:xfrm>
            <a:off x="1479699" y="988960"/>
            <a:ext cx="358727" cy="23663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BEA52D-4910-881A-9E0D-EA7E94FD2119}"/>
              </a:ext>
            </a:extLst>
          </p:cNvPr>
          <p:cNvSpPr/>
          <p:nvPr/>
        </p:nvSpPr>
        <p:spPr>
          <a:xfrm>
            <a:off x="2258761" y="2436848"/>
            <a:ext cx="127532" cy="12753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382E47C8-9489-23E5-E2F4-53EA488638E5}"/>
              </a:ext>
            </a:extLst>
          </p:cNvPr>
          <p:cNvSpPr txBox="1"/>
          <p:nvPr/>
        </p:nvSpPr>
        <p:spPr>
          <a:xfrm>
            <a:off x="3571730" y="1931348"/>
            <a:ext cx="676647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chemeClr val="tx1">
                    <a:alpha val="50000"/>
                  </a:schemeClr>
                </a:solidFill>
                <a:latin typeface="Calibri"/>
                <a:cs typeface="Calibri"/>
              </a:rPr>
              <a:t>FOG</a:t>
            </a:r>
            <a:endParaRPr sz="2400" b="1" dirty="0">
              <a:solidFill>
                <a:schemeClr val="tx1">
                  <a:alpha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CBFEB-774C-7115-D1C3-F140DB3BD562}"/>
              </a:ext>
            </a:extLst>
          </p:cNvPr>
          <p:cNvSpPr txBox="1"/>
          <p:nvPr/>
        </p:nvSpPr>
        <p:spPr>
          <a:xfrm>
            <a:off x="1873073" y="2044616"/>
            <a:ext cx="892444" cy="3139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ts val="1625"/>
              </a:lnSpc>
              <a:spcBef>
                <a:spcPts val="100"/>
              </a:spcBef>
            </a:pPr>
            <a:r>
              <a:rPr lang="en-US" sz="2000" b="1" dirty="0">
                <a:solidFill>
                  <a:srgbClr val="7030A0"/>
                </a:solidFill>
                <a:cs typeface="Calibri"/>
              </a:rPr>
              <a:t>Done?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3A76A7-3E4E-418C-DAD6-880420C7952A}"/>
              </a:ext>
            </a:extLst>
          </p:cNvPr>
          <p:cNvSpPr txBox="1"/>
          <p:nvPr/>
        </p:nvSpPr>
        <p:spPr>
          <a:xfrm>
            <a:off x="8750035" y="1559553"/>
            <a:ext cx="1914518" cy="3139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ts val="1625"/>
              </a:lnSpc>
              <a:spcBef>
                <a:spcPts val="100"/>
              </a:spcBef>
            </a:pPr>
            <a:r>
              <a:rPr lang="en-US" sz="2000" b="1" dirty="0">
                <a:solidFill>
                  <a:srgbClr val="7030A0"/>
                </a:solidFill>
                <a:cs typeface="Calibri"/>
              </a:rPr>
              <a:t>Where do I go?</a:t>
            </a:r>
            <a:endParaRPr lang="en-US" sz="2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CEBF7F-4805-7205-BF3B-C50CD8798F20}"/>
                  </a:ext>
                </a:extLst>
              </p:cNvPr>
              <p:cNvSpPr txBox="1"/>
              <p:nvPr/>
            </p:nvSpPr>
            <p:spPr>
              <a:xfrm>
                <a:off x="596788" y="4685849"/>
                <a:ext cx="5326391" cy="1661993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b="1" dirty="0"/>
                  <a:t>Strategy 1: Random Restarts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When stuck, pick a random new starting point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Run hill climbing again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Repeat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times, return best result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CEBF7F-4805-7205-BF3B-C50CD8798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88" y="4685849"/>
                <a:ext cx="5326391" cy="1661993"/>
              </a:xfrm>
              <a:prstGeom prst="rect">
                <a:avLst/>
              </a:prstGeom>
              <a:blipFill>
                <a:blip r:embed="rId7"/>
                <a:stretch>
                  <a:fillRect l="-913" t="-1825" b="-4745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112A78-1FAC-1DC0-EFEC-3FCBCBEAB664}"/>
                  </a:ext>
                </a:extLst>
              </p:cNvPr>
              <p:cNvSpPr txBox="1"/>
              <p:nvPr/>
            </p:nvSpPr>
            <p:spPr>
              <a:xfrm>
                <a:off x="6479017" y="4685849"/>
                <a:ext cx="5146093" cy="178510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b="1" dirty="0"/>
                  <a:t>Strategy 2: Stochastic Hill Climbing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Transform </a:t>
                </a:r>
                <a14:m>
                  <m:oMath xmlns:m="http://schemas.openxmlformats.org/officeDocument/2006/math">
                    <m:r>
                      <a:rPr lang="ar-AE" i="1" spc="-50" dirty="0">
                        <a:latin typeface="Cambria Math" panose="02040503050406030204" pitchFamily="18" charset="0"/>
                        <a:cs typeface="Times New Roman"/>
                      </a:rPr>
                      <m:t>𝑓</m:t>
                    </m:r>
                    <m:d>
                      <m:dPr>
                        <m:ctrlPr>
                          <a:rPr lang="ar-AE" i="1" spc="-50" dirty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ar-AE" i="1" spc="-5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  <a:r>
                  <a:rPr lang="en-US" dirty="0"/>
                  <a:t>into a probability distribution over neighbors, with higher </a:t>
                </a:r>
                <a14:m>
                  <m:oMath xmlns:m="http://schemas.openxmlformats.org/officeDocument/2006/math">
                    <m:r>
                      <a:rPr lang="ar-AE" i="1" spc="-50" dirty="0">
                        <a:latin typeface="Cambria Math" panose="02040503050406030204" pitchFamily="18" charset="0"/>
                        <a:cs typeface="Times New Roman"/>
                      </a:rPr>
                      <m:t>𝑓</m:t>
                    </m:r>
                    <m:d>
                      <m:dPr>
                        <m:ctrlPr>
                          <a:rPr lang="ar-AE" i="1" spc="-50" dirty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ar-AE" i="1" spc="-5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values receiving higher probability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Does not always pick the best neighbor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112A78-1FAC-1DC0-EFEC-3FCBCBEAB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017" y="4685849"/>
                <a:ext cx="5146093" cy="1785104"/>
              </a:xfrm>
              <a:prstGeom prst="rect">
                <a:avLst/>
              </a:prstGeom>
              <a:blipFill>
                <a:blip r:embed="rId8"/>
                <a:stretch>
                  <a:fillRect l="-946" t="-1695" r="-1182" b="-4068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39C4296-C991-4F8A-F2F9-52821038D227}"/>
              </a:ext>
            </a:extLst>
          </p:cNvPr>
          <p:cNvSpPr txBox="1"/>
          <p:nvPr/>
        </p:nvSpPr>
        <p:spPr>
          <a:xfrm>
            <a:off x="3921806" y="3924303"/>
            <a:ext cx="434838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How do we escape Local optima?</a:t>
            </a:r>
          </a:p>
        </p:txBody>
      </p:sp>
    </p:spTree>
    <p:extLst>
      <p:ext uri="{BB962C8B-B14F-4D97-AF65-F5344CB8AC3E}">
        <p14:creationId xmlns:p14="http://schemas.microsoft.com/office/powerpoint/2010/main" val="9633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2" grpId="0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A58C3-4C41-DEFC-4EA0-35210ECFC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3C7E7CD8-9FA6-4177-FF17-FFBD3531D932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9E96AE-13BD-D456-9F61-F8F6959488E3}"/>
                  </a:ext>
                </a:extLst>
              </p:cNvPr>
              <p:cNvSpPr txBox="1"/>
              <p:nvPr/>
            </p:nvSpPr>
            <p:spPr>
              <a:xfrm>
                <a:off x="850175" y="802790"/>
                <a:ext cx="1060388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 hill climbing algorithm is solving a scheduling problem. After 50 iterations, it finds a solution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87</m:t>
                    </m:r>
                  </m:oMath>
                </a14:m>
                <a:r>
                  <a:rPr lang="en-US" dirty="0"/>
                  <a:t>. After 500 more iterations, we still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87</m:t>
                    </m:r>
                  </m:oMath>
                </a14:m>
                <a:r>
                  <a:rPr lang="en-US" dirty="0"/>
                  <a:t>. What is the BEST next step?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9E96AE-13BD-D456-9F61-F8F695948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75" y="802790"/>
                <a:ext cx="10603888" cy="646331"/>
              </a:xfrm>
              <a:prstGeom prst="rect">
                <a:avLst/>
              </a:prstGeom>
              <a:blipFill>
                <a:blip r:embed="rId2"/>
                <a:stretch>
                  <a:fillRect l="-460" t="-5660" r="-402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31B61E-E077-DA94-DB77-21D06D1EC7BC}"/>
                  </a:ext>
                </a:extLst>
              </p:cNvPr>
              <p:cNvSpPr txBox="1"/>
              <p:nvPr/>
            </p:nvSpPr>
            <p:spPr>
              <a:xfrm>
                <a:off x="1044970" y="3820524"/>
                <a:ext cx="1015465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ffectLst/>
                  </a:rPr>
                  <a:t>You</a:t>
                </a:r>
                <a:r>
                  <a:rPr lang="en-US" dirty="0"/>
                  <a:t> a</a:t>
                </a:r>
                <a:r>
                  <a:rPr lang="en-US" dirty="0">
                    <a:effectLst/>
                  </a:rPr>
                  <a:t>re using hill climbing to solve a problem. The algorithm stops at a state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) = 15</m:t>
                    </m:r>
                  </m:oMath>
                </a14:m>
                <a:r>
                  <a:rPr lang="en-US" dirty="0">
                    <a:effectLst/>
                  </a:rPr>
                  <a:t>, and all neighbors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) ≤ 15</m:t>
                    </m:r>
                  </m:oMath>
                </a14:m>
                <a:r>
                  <a:rPr lang="en-US" dirty="0">
                    <a:effectLst/>
                  </a:rPr>
                  <a:t>. Which of the following is TRUE?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31B61E-E077-DA94-DB77-21D06D1EC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70" y="3820524"/>
                <a:ext cx="10154652" cy="646331"/>
              </a:xfrm>
              <a:prstGeom prst="rect">
                <a:avLst/>
              </a:prstGeom>
              <a:blipFill>
                <a:blip r:embed="rId3"/>
                <a:stretch>
                  <a:fillRect l="-480"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41FF38-13A6-02D1-3171-739EAD0D5C27}"/>
              </a:ext>
            </a:extLst>
          </p:cNvPr>
          <p:cNvCxnSpPr/>
          <p:nvPr/>
        </p:nvCxnSpPr>
        <p:spPr>
          <a:xfrm>
            <a:off x="834189" y="3644061"/>
            <a:ext cx="104995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EF675-768B-1908-3A14-07CB29F9DCBD}"/>
                  </a:ext>
                </a:extLst>
              </p:cNvPr>
              <p:cNvSpPr txBox="1"/>
              <p:nvPr/>
            </p:nvSpPr>
            <p:spPr>
              <a:xfrm>
                <a:off x="1044970" y="4503394"/>
                <a:ext cx="8419872" cy="1785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/>
                  <a:t>You have definitely found the global optimum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/>
                  <a:t>You have definitely found a local optimum, but it might also be the global optimum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/>
                  <a:t>The algorithm failed because it didn't improve the solution 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/>
                  <a:t>You need to restart with a different objective function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/>
                  <a:t>All neighbors must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15</m:t>
                    </m:r>
                  </m:oMath>
                </a14:m>
                <a:r>
                  <a:rPr lang="en-US" dirty="0"/>
                  <a:t> (no variation)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EF675-768B-1908-3A14-07CB29F9D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70" y="4503394"/>
                <a:ext cx="8419872" cy="1785104"/>
              </a:xfrm>
              <a:prstGeom prst="rect">
                <a:avLst/>
              </a:prstGeom>
              <a:blipFill>
                <a:blip r:embed="rId4"/>
                <a:stretch>
                  <a:fillRect l="-579" t="-2048" b="-44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ECA06807-CE20-0C5E-9F90-17E11A87F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03" y="2347242"/>
            <a:ext cx="302771" cy="3027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3C2A3B-6B3E-3592-629C-93988118EA2F}"/>
              </a:ext>
            </a:extLst>
          </p:cNvPr>
          <p:cNvSpPr txBox="1"/>
          <p:nvPr/>
        </p:nvSpPr>
        <p:spPr>
          <a:xfrm>
            <a:off x="1044970" y="1606076"/>
            <a:ext cx="9871681" cy="178510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lphaUcPeriod"/>
            </a:pPr>
            <a:r>
              <a:rPr lang="en-US" dirty="0"/>
              <a:t>Declare the problem unsolvable and try a different algorithm</a:t>
            </a:r>
          </a:p>
          <a:p>
            <a:pPr marL="342900" indent="-342900">
              <a:spcAft>
                <a:spcPts val="600"/>
              </a:spcAft>
              <a:buAutoNum type="alphaUcPeriod"/>
            </a:pPr>
            <a:r>
              <a:rPr lang="en-US" dirty="0"/>
              <a:t>Continue running hill climbing longer—it just needs more time</a:t>
            </a:r>
          </a:p>
          <a:p>
            <a:pPr marL="342900" indent="-342900">
              <a:spcAft>
                <a:spcPts val="600"/>
              </a:spcAft>
              <a:buAutoNum type="alphaUcPeriod"/>
            </a:pPr>
            <a:r>
              <a:rPr lang="en-US" dirty="0"/>
              <a:t>Use random restart: pick a new random initial state and run hill climbing again</a:t>
            </a:r>
          </a:p>
          <a:p>
            <a:pPr marL="342900" indent="-342900">
              <a:spcAft>
                <a:spcPts val="600"/>
              </a:spcAft>
              <a:buAutoNum type="alphaUcPeriod"/>
            </a:pPr>
            <a:r>
              <a:rPr lang="en-US" dirty="0"/>
              <a:t>Reduce the neighborhood size to find smaller improvements</a:t>
            </a:r>
          </a:p>
          <a:p>
            <a:pPr marL="342900" indent="-342900">
              <a:spcAft>
                <a:spcPts val="600"/>
              </a:spcAft>
              <a:buAutoNum type="alphaUcPeriod"/>
            </a:pPr>
            <a:r>
              <a:rPr lang="en-US" dirty="0"/>
              <a:t>Increase the neighborhood size to explore more options </a:t>
            </a: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BE080A9F-8507-2E6B-F0F2-92A5DF7A6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121" y="4857455"/>
            <a:ext cx="302771" cy="3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1AD58-3FEB-D944-240E-27D7667E5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EC2B7132-EBBC-A272-EC9C-DDF224B409C6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Simulated Annealing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B7BEC6-93D9-E4D9-E765-1CE32FF010D9}"/>
              </a:ext>
            </a:extLst>
          </p:cNvPr>
          <p:cNvSpPr txBox="1">
            <a:spLocks/>
          </p:cNvSpPr>
          <p:nvPr/>
        </p:nvSpPr>
        <p:spPr>
          <a:xfrm>
            <a:off x="3559667" y="816995"/>
            <a:ext cx="6571885" cy="1062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chemeClr val="tx1"/>
                </a:solidFill>
              </a:rPr>
              <a:t>Inspiration</a:t>
            </a:r>
            <a:r>
              <a:rPr lang="en-US" sz="1800" dirty="0">
                <a:solidFill>
                  <a:schemeClr val="tx1"/>
                </a:solidFill>
              </a:rPr>
              <a:t>: Annealing strengthens metal by heating it and cooling it slowly, relieving internal stresses and creating a uniform crystal structure.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482025-9695-D125-C0BD-BD65E307E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481" y="2922702"/>
                <a:ext cx="6651847" cy="34798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3"/>
                  </a:buClr>
                  <a:buFont typeface="Arial" panose="020B0604020202020204" pitchFamily="34" charset="0"/>
                  <a:buNone/>
                  <a:defRPr sz="2400" kern="120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3"/>
                  </a:buClr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3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3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3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:= choose initial state</a:t>
                </a:r>
              </a:p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</a:t>
                </a:r>
                <a:r>
                  <a:rPr lang="en-US" sz="1800" dirty="0">
                    <a:latin typeface="Consolas" panose="020B0609020204030204" pitchFamily="49" charset="0"/>
                    <a:sym typeface="Wingdings" panose="05000000000000000000" pitchFamily="2" charset="2"/>
                  </a:rPr>
                  <a:t>:=</a:t>
                </a:r>
                <a:r>
                  <a:rPr lang="en-US" sz="1800" dirty="0">
                    <a:latin typeface="Consolas" panose="020B0609020204030204" pitchFamily="49" charset="0"/>
                  </a:rPr>
                  <a:t> 1     </a:t>
                </a:r>
                <a:r>
                  <a:rPr lang="en-US" sz="1800" dirty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# temperature; this could be larger</a:t>
                </a:r>
                <a:r>
                  <a:rPr lang="en-US" sz="1800" dirty="0">
                    <a:latin typeface="Consolas" panose="020B0609020204030204" pitchFamily="49" charset="0"/>
                  </a:rPr>
                  <a:t>
</a:t>
                </a:r>
                <a:r>
                  <a:rPr lang="en-US" sz="1800" b="1" dirty="0">
                    <a:latin typeface="Consolas" panose="020B0609020204030204" pitchFamily="49" charset="0"/>
                  </a:rPr>
                  <a:t>K</a:t>
                </a:r>
                <a:r>
                  <a:rPr lang="en-US" sz="1800" dirty="0">
                    <a:latin typeface="Consolas" panose="020B0609020204030204" pitchFamily="49" charset="0"/>
                  </a:rPr>
                  <a:t> </a:t>
                </a:r>
                <a:r>
                  <a:rPr lang="en-US" sz="1800" dirty="0">
                    <a:latin typeface="Consolas" panose="020B0609020204030204" pitchFamily="49" charset="0"/>
                    <a:sym typeface="Wingdings" panose="05000000000000000000" pitchFamily="2" charset="2"/>
                  </a:rPr>
                  <a:t>:=</a:t>
                </a:r>
                <a:r>
                  <a:rPr lang="en-US" sz="1800" dirty="0">
                    <a:latin typeface="Consolas" panose="020B0609020204030204" pitchFamily="49" charset="0"/>
                  </a:rPr>
                  <a:t> 1     </a:t>
                </a:r>
                <a:r>
                  <a:rPr lang="en-US" sz="1800" dirty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# iterations</a:t>
                </a:r>
              </a:p>
              <a:p>
                <a:pPr algn="l"/>
                <a:r>
                  <a:rPr lang="en-US" sz="1800" b="1" dirty="0">
                    <a:latin typeface="Consolas" panose="020B0609020204030204" pitchFamily="49" charset="0"/>
                  </a:rPr>
                  <a:t>for</a:t>
                </a:r>
                <a:r>
                  <a:rPr lang="en-US" sz="1800" dirty="0">
                    <a:latin typeface="Consolas" panose="020B0609020204030204" pitchFamily="49" charset="0"/>
                  </a:rPr>
                  <a:t> k = 0 through </a:t>
                </a:r>
                <a:r>
                  <a:rPr lang="en-US" sz="1800" b="1" dirty="0">
                    <a:latin typeface="Consolas" panose="020B0609020204030204" pitchFamily="49" charset="0"/>
                  </a:rPr>
                  <a:t>K</a:t>
                </a:r>
                <a:r>
                  <a:rPr lang="en-US" sz="1800" dirty="0">
                    <a:latin typeface="Consolas" panose="020B0609020204030204" pitchFamily="49" charset="0"/>
                  </a:rPr>
                  <a:t>:
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:=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⋅0.99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           </a:t>
                </a:r>
                <a:r>
                  <a:rPr lang="en-US" sz="1800" dirty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# cool down</a:t>
                </a:r>
                <a:r>
                  <a:rPr lang="en-US" sz="1800" dirty="0">
                    <a:latin typeface="Consolas" panose="020B0609020204030204" pitchFamily="49" charset="0"/>
                  </a:rPr>
                  <a:t>
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:= neighbor(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)       </a:t>
                </a:r>
                <a:r>
                  <a:rPr lang="en-US" sz="1800" dirty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# pick a random neighbor </a:t>
                </a:r>
                <a:r>
                  <a:rPr lang="en-US" sz="1800" dirty="0">
                    <a:latin typeface="Consolas" panose="020B0609020204030204" pitchFamily="49" charset="0"/>
                  </a:rPr>
                  <a:t>
    </a:t>
                </a:r>
                <a:r>
                  <a:rPr lang="en-US" sz="1800" b="1" dirty="0">
                    <a:latin typeface="Consolas" panose="020B0609020204030204" pitchFamily="49" charset="0"/>
                  </a:rPr>
                  <a:t>if</a:t>
                </a:r>
                <a:r>
                  <a:rPr lang="en-US" sz="18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better than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, </a:t>
                </a:r>
                <a:r>
                  <a:rPr lang="en-US" sz="1800" b="1" dirty="0">
                    <a:latin typeface="Consolas" panose="020B0609020204030204" pitchFamily="49" charset="0"/>
                  </a:rPr>
                  <a:t>then</a:t>
                </a:r>
                <a:r>
                  <a:rPr lang="en-US" sz="18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:=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
    </a:t>
                </a:r>
                <a:r>
                  <a:rPr lang="en-US" sz="1800" b="1" dirty="0">
                    <a:latin typeface="Consolas" panose="020B0609020204030204" pitchFamily="49" charset="0"/>
                  </a:rPr>
                  <a:t>else</a:t>
                </a:r>
                <a:r>
                  <a:rPr lang="en-US" sz="1800" dirty="0">
                    <a:latin typeface="Consolas" panose="020B0609020204030204" pitchFamily="49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r>
                                      <a:rPr lang="en-US" sz="2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do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:=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
</a:t>
                </a:r>
                <a:r>
                  <a:rPr lang="en-US" sz="1800" b="1" dirty="0">
                    <a:latin typeface="Consolas" panose="020B0609020204030204" pitchFamily="49" charset="0"/>
                  </a:rPr>
                  <a:t>return</a:t>
                </a:r>
                <a:r>
                  <a:rPr lang="en-US" sz="18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fName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       </a:t>
                </a:r>
                <a:r>
                  <a:rPr lang="en-US" sz="1800" dirty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# the best state we saw</a:t>
                </a:r>
                <a:endParaRPr lang="en-US" sz="18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482025-9695-D125-C0BD-BD65E307E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81" y="2922702"/>
                <a:ext cx="6651847" cy="3479888"/>
              </a:xfrm>
              <a:prstGeom prst="rect">
                <a:avLst/>
              </a:prstGeom>
              <a:blipFill>
                <a:blip r:embed="rId2"/>
                <a:stretch>
                  <a:fillRect l="-733" t="-1576" r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2361213-0D53-CFA1-EDAB-1022B306826D}"/>
              </a:ext>
            </a:extLst>
          </p:cNvPr>
          <p:cNvGrpSpPr/>
          <p:nvPr/>
        </p:nvGrpSpPr>
        <p:grpSpPr>
          <a:xfrm>
            <a:off x="178075" y="69597"/>
            <a:ext cx="2834344" cy="2194405"/>
            <a:chOff x="9221491" y="69597"/>
            <a:chExt cx="2834344" cy="2194405"/>
          </a:xfrm>
        </p:grpSpPr>
        <p:pic>
          <p:nvPicPr>
            <p:cNvPr id="1026" name="Picture 2" descr="Step 4 Keep the flame focused on the copper until it turns red.">
              <a:extLst>
                <a:ext uri="{FF2B5EF4-FFF2-40B4-BE49-F238E27FC236}">
                  <a16:creationId xmlns:a16="http://schemas.microsoft.com/office/drawing/2014/main" id="{12143A88-0CE8-DBF9-96B9-1C74859A1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1491" y="69597"/>
              <a:ext cx="2834344" cy="2125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9C62F5E2-B362-DB33-0A59-6B99541A7FEE}"/>
                </a:ext>
              </a:extLst>
            </p:cNvPr>
            <p:cNvSpPr txBox="1">
              <a:spLocks/>
            </p:cNvSpPr>
            <p:nvPr/>
          </p:nvSpPr>
          <p:spPr>
            <a:xfrm>
              <a:off x="9221491" y="1879874"/>
              <a:ext cx="1284965" cy="38412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Clr>
                  <a:schemeClr val="accent3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accent3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Clr>
                  <a:schemeClr val="accent3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Clr>
                  <a:schemeClr val="accent3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Clr>
                  <a:schemeClr val="accent3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Clr>
                  <a:schemeClr val="accent3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wikihow.com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FF00F-1C6F-896E-BF30-10F93B76FED3}"/>
              </a:ext>
            </a:extLst>
          </p:cNvPr>
          <p:cNvSpPr txBox="1">
            <a:spLocks/>
          </p:cNvSpPr>
          <p:nvPr/>
        </p:nvSpPr>
        <p:spPr>
          <a:xfrm>
            <a:off x="3559667" y="1675554"/>
            <a:ext cx="4779502" cy="1062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chemeClr val="tx1"/>
                </a:solidFill>
              </a:rPr>
              <a:t>Algorithmic analog</a:t>
            </a:r>
            <a:r>
              <a:rPr lang="en-US" sz="1800" dirty="0">
                <a:solidFill>
                  <a:schemeClr val="tx1"/>
                </a:solidFill>
              </a:rPr>
              <a:t>: Allow “bad” moves early (high temperature) then cool by becoming increasingly selective over time; eventually behaving like hill climbing (low temperature).</a:t>
            </a:r>
          </a:p>
        </p:txBody>
      </p:sp>
      <p:pic>
        <p:nvPicPr>
          <p:cNvPr id="10" name="Picture 9" descr="Hands using spatulas to make chocolate&#10;&#10;AI-generated content may be incorrect.">
            <a:extLst>
              <a:ext uri="{FF2B5EF4-FFF2-40B4-BE49-F238E27FC236}">
                <a16:creationId xmlns:a16="http://schemas.microsoft.com/office/drawing/2014/main" id="{670813E2-A5F3-15F7-ED9F-804240201E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811" b="14958"/>
          <a:stretch>
            <a:fillRect/>
          </a:stretch>
        </p:blipFill>
        <p:spPr>
          <a:xfrm>
            <a:off x="10341863" y="131536"/>
            <a:ext cx="1672061" cy="1191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27CA62-E9B8-84BB-CA3A-01636447C86E}"/>
              </a:ext>
            </a:extLst>
          </p:cNvPr>
          <p:cNvSpPr txBox="1"/>
          <p:nvPr/>
        </p:nvSpPr>
        <p:spPr>
          <a:xfrm>
            <a:off x="8284464" y="2442830"/>
            <a:ext cx="3729460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The Probability Formula</a:t>
            </a:r>
            <a:r>
              <a:rPr lang="en-US" dirty="0">
                <a:effectLst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Borrowed from physics (Boltzmann distribution in thermodynamics)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desired properties: gradual transition from </a:t>
            </a:r>
            <a:r>
              <a:rPr lang="en-US" b="1" i="1" dirty="0">
                <a:solidFill>
                  <a:srgbClr val="1306BA"/>
                </a:solidFill>
              </a:rPr>
              <a:t>exploration</a:t>
            </a:r>
            <a:r>
              <a:rPr lang="en-US" dirty="0"/>
              <a:t> to </a:t>
            </a:r>
            <a:r>
              <a:rPr lang="en-US" b="1" i="1" dirty="0">
                <a:solidFill>
                  <a:srgbClr val="1306BA"/>
                </a:solidFill>
              </a:rPr>
              <a:t>exploitation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exponential decay naturally handles the temperature cooling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769ADF-AF60-5A74-7763-612CDE3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019" y="4703697"/>
            <a:ext cx="2906500" cy="20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5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9E05C-C85D-51F2-056C-0D31F57A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DDBDCBDE-936E-484F-3ED5-64AB7F9EF010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Simulated Annealing: Temperature Cooling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6DC7C8-B1EF-7733-4D26-D38836037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6228" y="893313"/>
                <a:ext cx="5490972" cy="3778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3"/>
                  </a:buClr>
                  <a:buFont typeface="Arial" panose="020B0604020202020204" pitchFamily="34" charset="0"/>
                  <a:buNone/>
                  <a:defRPr sz="2400" kern="120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3"/>
                  </a:buClr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3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3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3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rgbClr val="7030A0"/>
                    </a:solidFill>
                  </a:rPr>
                  <a:t>How fast to decrease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b="1" dirty="0">
                    <a:solidFill>
                      <a:srgbClr val="7030A0"/>
                    </a:solidFill>
                  </a:rPr>
                  <a:t>?</a:t>
                </a:r>
              </a:p>
              <a:p>
                <a:pPr algn="l"/>
                <a:r>
                  <a:rPr lang="en-US" sz="2000" b="1" dirty="0"/>
                  <a:t>Too fast</a:t>
                </a:r>
                <a:r>
                  <a:rPr lang="en-US" sz="2000" dirty="0"/>
                  <a:t>:</a:t>
                </a:r>
              </a:p>
              <a:p>
                <a:pPr algn="l"/>
                <a:r>
                  <a:rPr lang="en-US" sz="2000" dirty="0"/>
                  <a:t>	Becomes hill climbing</a:t>
                </a:r>
              </a:p>
              <a:p>
                <a:pPr algn="l"/>
                <a:r>
                  <a:rPr lang="en-US" sz="2000" dirty="0"/>
                  <a:t>	Gets stuck in local optima</a:t>
                </a:r>
              </a:p>
              <a:p>
                <a:pPr algn="l"/>
                <a:r>
                  <a:rPr lang="en-US" sz="2000" b="1" dirty="0"/>
                  <a:t>Too slow</a:t>
                </a:r>
                <a:r>
                  <a:rPr lang="en-US" sz="2000" dirty="0"/>
                  <a:t>:</a:t>
                </a:r>
              </a:p>
              <a:p>
                <a:pPr algn="l"/>
                <a:r>
                  <a:rPr lang="en-US" sz="2000" dirty="0"/>
                  <a:t>	Takes too long to converge</a:t>
                </a:r>
              </a:p>
              <a:p>
                <a:pPr algn="l"/>
                <a:r>
                  <a:rPr lang="en-US" sz="2000" dirty="0"/>
                  <a:t>	Wasteful exploration</a:t>
                </a:r>
              </a:p>
              <a:p>
                <a:pPr algn="l"/>
                <a:r>
                  <a:rPr lang="en-US" sz="2000" b="1" dirty="0"/>
                  <a:t>Common approach</a:t>
                </a:r>
                <a:r>
                  <a:rPr lang="en-US" sz="2000" dirty="0"/>
                  <a:t>:</a:t>
                </a:r>
              </a:p>
              <a:p>
                <a:pPr algn="l"/>
                <a:r>
                  <a:rPr lang="en-US" sz="2000" dirty="0"/>
                  <a:t>	 Geometric decay or something similar</a:t>
                </a:r>
              </a:p>
              <a:p>
                <a:pPr algn="l"/>
                <a:r>
                  <a:rPr lang="en-US" sz="2000" dirty="0"/>
                  <a:t>	 Commonly: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=0.99⋅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6DC7C8-B1EF-7733-4D26-D38836037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228" y="893313"/>
                <a:ext cx="5490972" cy="3778488"/>
              </a:xfrm>
              <a:prstGeom prst="rect">
                <a:avLst/>
              </a:prstGeom>
              <a:blipFill>
                <a:blip r:embed="rId2"/>
                <a:stretch>
                  <a:fillRect l="-1221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2">
            <a:extLst>
              <a:ext uri="{FF2B5EF4-FFF2-40B4-BE49-F238E27FC236}">
                <a16:creationId xmlns:a16="http://schemas.microsoft.com/office/drawing/2014/main" id="{7DAB90E1-A6CE-D9AD-1A7B-3D5867005F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98642D-582E-55E6-3D95-87A43F1AD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78"/>
          <a:stretch>
            <a:fillRect/>
          </a:stretch>
        </p:blipFill>
        <p:spPr>
          <a:xfrm>
            <a:off x="7899400" y="3829033"/>
            <a:ext cx="3850640" cy="2701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039D00-046F-402F-415F-EA37C00E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178"/>
          <a:stretch>
            <a:fillRect/>
          </a:stretch>
        </p:blipFill>
        <p:spPr>
          <a:xfrm>
            <a:off x="7899400" y="1032684"/>
            <a:ext cx="3850640" cy="2701116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157AE09-5685-76B0-A552-E91044DC8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393263"/>
              </p:ext>
            </p:extLst>
          </p:nvPr>
        </p:nvGraphicFramePr>
        <p:xfrm>
          <a:off x="2246503" y="4929847"/>
          <a:ext cx="5116322" cy="16916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809065">
                  <a:extLst>
                    <a:ext uri="{9D8B030D-6E8A-4147-A177-3AD203B41FA5}">
                      <a16:colId xmlns:a16="http://schemas.microsoft.com/office/drawing/2014/main" val="2666495172"/>
                    </a:ext>
                  </a:extLst>
                </a:gridCol>
                <a:gridCol w="1286356">
                  <a:extLst>
                    <a:ext uri="{9D8B030D-6E8A-4147-A177-3AD203B41FA5}">
                      <a16:colId xmlns:a16="http://schemas.microsoft.com/office/drawing/2014/main" val="388945754"/>
                    </a:ext>
                  </a:extLst>
                </a:gridCol>
                <a:gridCol w="1612310">
                  <a:extLst>
                    <a:ext uri="{9D8B030D-6E8A-4147-A177-3AD203B41FA5}">
                      <a16:colId xmlns:a16="http://schemas.microsoft.com/office/drawing/2014/main" val="4293697494"/>
                    </a:ext>
                  </a:extLst>
                </a:gridCol>
                <a:gridCol w="1408591">
                  <a:extLst>
                    <a:ext uri="{9D8B030D-6E8A-4147-A177-3AD203B41FA5}">
                      <a16:colId xmlns:a16="http://schemas.microsoft.com/office/drawing/2014/main" val="2564181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Phase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Temperature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Acceptance of Worse Moves 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Goal 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Early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Frequent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Exploration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93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Middle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Occasional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Refinement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70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Convergence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33286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0609C79-7281-7590-E530-450B71DDFFEF}"/>
              </a:ext>
            </a:extLst>
          </p:cNvPr>
          <p:cNvSpPr txBox="1"/>
          <p:nvPr/>
        </p:nvSpPr>
        <p:spPr>
          <a:xfrm>
            <a:off x="873760" y="5509651"/>
            <a:ext cx="122809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Evolution over time</a:t>
            </a:r>
          </a:p>
        </p:txBody>
      </p:sp>
    </p:spTree>
    <p:extLst>
      <p:ext uri="{BB962C8B-B14F-4D97-AF65-F5344CB8AC3E}">
        <p14:creationId xmlns:p14="http://schemas.microsoft.com/office/powerpoint/2010/main" val="356967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F4197-1733-B7D6-6240-7C6F0AD6D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D69BB7C8-DFF9-29CE-93AF-59309ACC811A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55F2E-52B1-F273-0C60-26A776BBBCBE}"/>
              </a:ext>
            </a:extLst>
          </p:cNvPr>
          <p:cNvSpPr txBox="1"/>
          <p:nvPr/>
        </p:nvSpPr>
        <p:spPr>
          <a:xfrm>
            <a:off x="676439" y="1710567"/>
            <a:ext cx="12833120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0800" marR="17780">
              <a:lnSpc>
                <a:spcPct val="100000"/>
              </a:lnSpc>
              <a:spcBef>
                <a:spcPts val="100"/>
              </a:spcBef>
            </a:pPr>
            <a:r>
              <a:rPr lang="en-US" sz="2200" dirty="0"/>
              <a:t>Which</a:t>
            </a:r>
            <a:r>
              <a:rPr lang="en-US" sz="2200" spc="-40" dirty="0"/>
              <a:t> </a:t>
            </a:r>
            <a:r>
              <a:rPr lang="en-US" sz="2200" dirty="0"/>
              <a:t>of</a:t>
            </a:r>
            <a:r>
              <a:rPr lang="en-US" sz="2200" spc="-35" dirty="0"/>
              <a:t> </a:t>
            </a:r>
            <a:r>
              <a:rPr lang="en-US" sz="2200" dirty="0"/>
              <a:t>the</a:t>
            </a:r>
            <a:r>
              <a:rPr lang="en-US" sz="2200" spc="-35" dirty="0"/>
              <a:t> </a:t>
            </a:r>
            <a:r>
              <a:rPr lang="en-US" sz="2200" dirty="0"/>
              <a:t>following</a:t>
            </a:r>
            <a:r>
              <a:rPr lang="en-US" sz="2200" spc="-40" dirty="0"/>
              <a:t> </a:t>
            </a:r>
            <a:r>
              <a:rPr lang="en-US" sz="2200" dirty="0"/>
              <a:t>is</a:t>
            </a:r>
            <a:r>
              <a:rPr lang="en-US" sz="2200" spc="-35" dirty="0"/>
              <a:t> </a:t>
            </a:r>
            <a:r>
              <a:rPr lang="en-US" sz="2200" dirty="0"/>
              <a:t>likely</a:t>
            </a:r>
            <a:r>
              <a:rPr lang="en-US" sz="2200" spc="-60" dirty="0"/>
              <a:t> </a:t>
            </a:r>
            <a:r>
              <a:rPr lang="en-US" sz="2200" dirty="0"/>
              <a:t>to</a:t>
            </a:r>
            <a:r>
              <a:rPr lang="en-US" sz="2200" spc="-35" dirty="0"/>
              <a:t> </a:t>
            </a:r>
            <a:r>
              <a:rPr lang="en-US" sz="2200" dirty="0"/>
              <a:t>give</a:t>
            </a:r>
            <a:r>
              <a:rPr lang="en-US" sz="2200" spc="-35" dirty="0"/>
              <a:t> </a:t>
            </a:r>
            <a:r>
              <a:rPr lang="en-US" sz="2200" dirty="0"/>
              <a:t>the</a:t>
            </a:r>
            <a:r>
              <a:rPr lang="en-US" sz="2200" spc="-30" dirty="0"/>
              <a:t> </a:t>
            </a:r>
            <a:r>
              <a:rPr lang="en-US" sz="2200" dirty="0"/>
              <a:t>best</a:t>
            </a:r>
            <a:r>
              <a:rPr lang="en-US" sz="2200" spc="-45" dirty="0"/>
              <a:t> </a:t>
            </a:r>
            <a:r>
              <a:rPr lang="en-US" sz="2200" spc="-10" dirty="0"/>
              <a:t>cooling </a:t>
            </a:r>
            <a:r>
              <a:rPr lang="en-US" sz="2200" dirty="0"/>
              <a:t>schedule</a:t>
            </a:r>
            <a:r>
              <a:rPr lang="en-US" sz="2200" spc="-45" dirty="0"/>
              <a:t> </a:t>
            </a:r>
            <a:r>
              <a:rPr lang="en-US" sz="2200" dirty="0"/>
              <a:t>for</a:t>
            </a:r>
            <a:r>
              <a:rPr lang="en-US" sz="2200" spc="-55" dirty="0"/>
              <a:t> </a:t>
            </a:r>
            <a:r>
              <a:rPr lang="en-US" sz="2200" dirty="0"/>
              <a:t>simulated</a:t>
            </a:r>
            <a:r>
              <a:rPr lang="en-US" sz="2200" spc="-60" dirty="0"/>
              <a:t> </a:t>
            </a:r>
            <a:r>
              <a:rPr lang="en-US" sz="2200" spc="-10" dirty="0"/>
              <a:t>annealing?</a:t>
            </a: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6E5A2B33-3B58-B985-0AAE-D23A5E08B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5491" y="3404593"/>
            <a:ext cx="366422" cy="302771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CCCC2FCF-44DA-C3E9-6C76-6FF8511E1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9503" y="2568109"/>
            <a:ext cx="405117" cy="334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2A2931-AD2A-3000-C664-85776999457F}"/>
                  </a:ext>
                </a:extLst>
              </p:cNvPr>
              <p:cNvSpPr txBox="1"/>
              <p:nvPr/>
            </p:nvSpPr>
            <p:spPr>
              <a:xfrm>
                <a:off x="1977659" y="2475880"/>
                <a:ext cx="2621774" cy="16773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⋅1.25</m:t>
                    </m:r>
                  </m:oMath>
                </a14:m>
                <a:endParaRPr lang="en-US" sz="2200" dirty="0"/>
              </a:p>
              <a:p>
                <a:pPr marL="342900" indent="-342900">
                  <a:spcAft>
                    <a:spcPts val="600"/>
                  </a:spcAft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342900" indent="-342900">
                  <a:spcAft>
                    <a:spcPts val="600"/>
                  </a:spcAft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0.8</m:t>
                    </m:r>
                  </m:oMath>
                </a14:m>
                <a:endParaRPr lang="en-US" sz="2200" dirty="0"/>
              </a:p>
              <a:p>
                <a:pPr marL="342900" indent="-342900">
                  <a:spcAft>
                    <a:spcPts val="600"/>
                  </a:spcAft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2A2931-AD2A-3000-C664-857769994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59" y="2475880"/>
                <a:ext cx="2621774" cy="1677382"/>
              </a:xfrm>
              <a:prstGeom prst="rect">
                <a:avLst/>
              </a:prstGeom>
              <a:blipFill>
                <a:blip r:embed="rId6"/>
                <a:stretch>
                  <a:fillRect l="-2784" t="-2545" b="-5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7999A0-1F27-5346-827A-82E1CDB70A50}"/>
              </a:ext>
            </a:extLst>
          </p:cNvPr>
          <p:cNvSpPr txBox="1"/>
          <p:nvPr/>
        </p:nvSpPr>
        <p:spPr>
          <a:xfrm>
            <a:off x="4752138" y="2456241"/>
            <a:ext cx="3029406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tabLst>
                <a:tab pos="508000" algn="l"/>
              </a:tabLst>
            </a:pP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Temperate</a:t>
            </a:r>
            <a:r>
              <a:rPr lang="en-US" sz="22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lang="en-US" sz="22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FF0000"/>
                </a:solidFill>
                <a:latin typeface="Calibri"/>
                <a:cs typeface="Calibri"/>
              </a:rPr>
              <a:t>increasing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8C80B-EB50-99B6-FFFA-7EF86D5909B6}"/>
              </a:ext>
            </a:extLst>
          </p:cNvPr>
          <p:cNvSpPr txBox="1"/>
          <p:nvPr/>
        </p:nvSpPr>
        <p:spPr>
          <a:xfrm>
            <a:off x="4752138" y="2899829"/>
            <a:ext cx="3029406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tabLst>
                <a:tab pos="508000" algn="l"/>
              </a:tabLst>
            </a:pP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Temperate</a:t>
            </a:r>
            <a:r>
              <a:rPr lang="en-US" sz="22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is constant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228B3-7846-778A-28C8-8A6A11BEDE43}"/>
              </a:ext>
            </a:extLst>
          </p:cNvPr>
          <p:cNvSpPr txBox="1"/>
          <p:nvPr/>
        </p:nvSpPr>
        <p:spPr>
          <a:xfrm>
            <a:off x="4752138" y="3694023"/>
            <a:ext cx="4927832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tabLst>
                <a:tab pos="508000" algn="l"/>
              </a:tabLst>
            </a:pP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Cools way too fast; basically, hill-climbing</a:t>
            </a:r>
            <a:endParaRPr lang="en-US" sz="2200" dirty="0">
              <a:latin typeface="Calibri"/>
              <a:cs typeface="Calibri"/>
            </a:endParaRPr>
          </a:p>
        </p:txBody>
      </p:sp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51F263D3-039B-5464-98DE-7B23304A3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9503" y="2942201"/>
            <a:ext cx="405117" cy="334744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CD38D8AB-BEE5-2B21-8234-F730AEA3A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9503" y="3748427"/>
            <a:ext cx="405117" cy="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AFC9D-78D7-4850-F6C5-16C67FE04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CADA070B-B273-A0BE-FED1-ADA4C4185B82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7666D-1CE0-7473-FC58-029AF8FAF8DC}"/>
              </a:ext>
            </a:extLst>
          </p:cNvPr>
          <p:cNvSpPr txBox="1"/>
          <p:nvPr/>
        </p:nvSpPr>
        <p:spPr>
          <a:xfrm>
            <a:off x="605848" y="1781425"/>
            <a:ext cx="5442452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r>
              <a:rPr lang="en-US" sz="2000" dirty="0">
                <a:cs typeface="Calibri"/>
              </a:rPr>
              <a:t>Which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of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 following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would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be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better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to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solve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with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hill climbing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rather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than </a:t>
            </a:r>
            <a:r>
              <a:rPr lang="en-US" sz="2000" dirty="0">
                <a:cs typeface="Calibri"/>
              </a:rPr>
              <a:t>A*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search?</a:t>
            </a:r>
            <a:endParaRPr lang="en-US" sz="2000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054F54-A1E7-43A0-F3DC-D5ECED429268}"/>
              </a:ext>
            </a:extLst>
          </p:cNvPr>
          <p:cNvSpPr txBox="1"/>
          <p:nvPr/>
        </p:nvSpPr>
        <p:spPr>
          <a:xfrm>
            <a:off x="852736" y="2950976"/>
            <a:ext cx="4948676" cy="281923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06095" indent="-493395">
              <a:spcBef>
                <a:spcPts val="530"/>
              </a:spcBef>
              <a:spcAft>
                <a:spcPts val="1800"/>
              </a:spcAft>
              <a:buAutoNum type="romanLcPeriod"/>
              <a:tabLst>
                <a:tab pos="506095" algn="l"/>
              </a:tabLst>
            </a:pPr>
            <a:r>
              <a:rPr lang="en-US" sz="2000" dirty="0"/>
              <a:t>Finding the smallest set of vertices such that every edge in the graph has at least one endpoint in the set</a:t>
            </a:r>
          </a:p>
          <a:p>
            <a:pPr marL="506095" indent="-493395">
              <a:spcBef>
                <a:spcPts val="530"/>
              </a:spcBef>
              <a:spcAft>
                <a:spcPts val="1800"/>
              </a:spcAft>
              <a:buAutoNum type="romanLcPeriod"/>
              <a:tabLst>
                <a:tab pos="506095" algn="l"/>
              </a:tabLst>
            </a:pPr>
            <a:r>
              <a:rPr lang="en-US" sz="2000" dirty="0">
                <a:cs typeface="Calibri"/>
              </a:rPr>
              <a:t>Finding</a:t>
            </a:r>
            <a:r>
              <a:rPr lang="en-US" sz="2000" spc="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fastest</a:t>
            </a:r>
            <a:r>
              <a:rPr lang="en-US" sz="2000" spc="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way</a:t>
            </a:r>
            <a:r>
              <a:rPr lang="en-US" sz="2000" spc="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to</a:t>
            </a:r>
            <a:r>
              <a:rPr lang="en-US" sz="2000" spc="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schedule</a:t>
            </a:r>
            <a:r>
              <a:rPr lang="en-US" sz="2000" spc="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jobs</a:t>
            </a:r>
            <a:r>
              <a:rPr lang="en-US" sz="2000" spc="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with</a:t>
            </a:r>
            <a:r>
              <a:rPr lang="en-US" sz="2000" spc="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varying</a:t>
            </a:r>
            <a:r>
              <a:rPr lang="en-US" sz="2000" spc="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runtimes</a:t>
            </a:r>
            <a:r>
              <a:rPr lang="en-US" sz="2000" spc="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on</a:t>
            </a:r>
            <a:r>
              <a:rPr lang="en-US" sz="2000" spc="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machines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with </a:t>
            </a:r>
            <a:r>
              <a:rPr lang="en-US" sz="2000" dirty="0">
                <a:cs typeface="Calibri"/>
              </a:rPr>
              <a:t>varying</a:t>
            </a:r>
            <a:r>
              <a:rPr lang="en-US" sz="2000" spc="7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processing</a:t>
            </a:r>
            <a:r>
              <a:rPr lang="en-US" sz="2000" spc="9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power</a:t>
            </a:r>
          </a:p>
          <a:p>
            <a:pPr marL="506730" marR="5080" indent="-494665">
              <a:lnSpc>
                <a:spcPct val="101800"/>
              </a:lnSpc>
              <a:spcBef>
                <a:spcPts val="395"/>
              </a:spcBef>
              <a:spcAft>
                <a:spcPts val="1800"/>
              </a:spcAft>
              <a:buAutoNum type="romanLcPeriod"/>
              <a:tabLst>
                <a:tab pos="506730" algn="l"/>
              </a:tabLst>
            </a:pPr>
            <a:r>
              <a:rPr lang="en-US" sz="2000" dirty="0">
                <a:cs typeface="Calibri"/>
              </a:rPr>
              <a:t>Finding</a:t>
            </a:r>
            <a:r>
              <a:rPr lang="en-US" sz="2000" spc="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fastest</a:t>
            </a:r>
            <a:r>
              <a:rPr lang="en-US" sz="2000" spc="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way</a:t>
            </a:r>
            <a:r>
              <a:rPr lang="en-US" sz="2000" spc="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through</a:t>
            </a:r>
            <a:r>
              <a:rPr lang="en-US" sz="2000" spc="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</a:t>
            </a:r>
            <a:r>
              <a:rPr lang="en-US" sz="2000" spc="40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maze</a:t>
            </a:r>
            <a:endParaRPr lang="en-US" sz="2000" dirty="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0662A8-EE7C-8F9A-8DB9-456B19E6F95D}"/>
              </a:ext>
            </a:extLst>
          </p:cNvPr>
          <p:cNvSpPr txBox="1"/>
          <p:nvPr/>
        </p:nvSpPr>
        <p:spPr>
          <a:xfrm>
            <a:off x="8513064" y="69597"/>
            <a:ext cx="3349969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algn="ctr">
              <a:buNone/>
            </a:pPr>
            <a:r>
              <a:rPr lang="en-US" b="1" dirty="0"/>
              <a:t>Distinction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A</a:t>
            </a:r>
            <a:r>
              <a:rPr lang="en-US" dirty="0"/>
              <a:t>* when: small branching factor, want the path, good heuristic exists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hill climbing</a:t>
            </a:r>
            <a:r>
              <a:rPr lang="en-US" dirty="0"/>
              <a:t> when: huge state space, only care about final solution, can define neighbors easily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C1FE57-62C4-93DC-2887-DB675084059A}"/>
              </a:ext>
            </a:extLst>
          </p:cNvPr>
          <p:cNvSpPr txBox="1"/>
          <p:nvPr/>
        </p:nvSpPr>
        <p:spPr>
          <a:xfrm>
            <a:off x="6390588" y="5345568"/>
            <a:ext cx="5234521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b="1" i="1" dirty="0">
                <a:effectLst/>
              </a:rPr>
              <a:t>A</a:t>
            </a:r>
            <a:r>
              <a:rPr lang="en-US" b="1" i="1" dirty="0">
                <a:solidFill>
                  <a:srgbClr val="383A42"/>
                </a:solidFill>
                <a:effectLst/>
              </a:rPr>
              <a:t>*</a:t>
            </a:r>
            <a:r>
              <a:rPr lang="en-US" dirty="0"/>
              <a:t>: Small branching factor, good heuristic (distance), need the path itself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602A60-130A-7D11-208D-43C6B664EDA8}"/>
                  </a:ext>
                </a:extLst>
              </p:cNvPr>
              <p:cNvSpPr txBox="1"/>
              <p:nvPr/>
            </p:nvSpPr>
            <p:spPr>
              <a:xfrm>
                <a:off x="6390587" y="3059360"/>
                <a:ext cx="5234521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effectLst/>
                  </a:rPr>
                  <a:t>Hill climbing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state space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vertices), no path structure, unclear heuristic for A*;</a:t>
                </a:r>
              </a:p>
              <a:p>
                <a:pPr lvl="1"/>
                <a:r>
                  <a:rPr lang="en-US" dirty="0"/>
                  <a:t>Start with valid set, remove vertices to improve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602A60-130A-7D11-208D-43C6B664E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587" y="3059360"/>
                <a:ext cx="5234521" cy="923330"/>
              </a:xfrm>
              <a:prstGeom prst="rect">
                <a:avLst/>
              </a:prstGeom>
              <a:blipFill>
                <a:blip r:embed="rId2"/>
                <a:stretch>
                  <a:fillRect l="-931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1C8F13-670C-77CC-E3FE-76AC2E1A8A7D}"/>
                  </a:ext>
                </a:extLst>
              </p:cNvPr>
              <p:cNvSpPr txBox="1"/>
              <p:nvPr/>
            </p:nvSpPr>
            <p:spPr>
              <a:xfrm>
                <a:off x="6390590" y="4202464"/>
                <a:ext cx="55331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effectLst/>
                  </a:rPr>
                  <a:t>Hill climbing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!⋅ </m:t>
                    </m:r>
                    <m:sSup>
                      <m:sSupPr>
                        <m:ctrlPr>
                          <a:rPr lang="en-US" b="0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state space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jobs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machines), only care about final schedule</a:t>
                </a:r>
              </a:p>
              <a:p>
                <a:pPr lvl="1"/>
                <a:r>
                  <a:rPr lang="en-US" dirty="0"/>
                  <a:t>Start random, swap jobs/machines to improve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1C8F13-670C-77CC-E3FE-76AC2E1A8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590" y="4202464"/>
                <a:ext cx="5533186" cy="923330"/>
              </a:xfrm>
              <a:prstGeom prst="rect">
                <a:avLst/>
              </a:prstGeom>
              <a:blipFill>
                <a:blip r:embed="rId3"/>
                <a:stretch>
                  <a:fillRect l="-881"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2B380BF0-F665-5C24-44D7-0D747C7EA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332" y="5361320"/>
            <a:ext cx="405117" cy="334744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B4B74186-EBB5-1FE7-536F-022F14D15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938" y="3024337"/>
            <a:ext cx="366422" cy="302771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AEBAEC32-56CC-0DF1-D5C6-FE9E5646E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938" y="4220752"/>
            <a:ext cx="366422" cy="3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9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F913-4CC3-5176-5536-59C641896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6A87-887C-6568-8334-21151C64D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5948"/>
            <a:ext cx="9144000" cy="1307736"/>
          </a:xfrm>
        </p:spPr>
        <p:txBody>
          <a:bodyPr>
            <a:normAutofit/>
          </a:bodyPr>
          <a:lstStyle/>
          <a:p>
            <a:r>
              <a:rPr lang="en-US" dirty="0"/>
              <a:t>Genetic Algorithms</a:t>
            </a:r>
          </a:p>
        </p:txBody>
      </p:sp>
    </p:spTree>
    <p:extLst>
      <p:ext uri="{BB962C8B-B14F-4D97-AF65-F5344CB8AC3E}">
        <p14:creationId xmlns:p14="http://schemas.microsoft.com/office/powerpoint/2010/main" val="33136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0" i="0" dirty="0">
                <a:latin typeface="+mj-lt"/>
              </a:rPr>
              <a:t>Search vs. Optimization</a:t>
            </a:r>
            <a:endParaRPr lang="en-US" sz="36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0511DB0-E4E5-4083-87B7-9737C0E5856C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849730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89237-3D9B-443D-3B39-B1C2AB7E1BB8}"/>
                  </a:ext>
                </a:extLst>
              </p:cNvPr>
              <p:cNvSpPr txBox="1"/>
              <p:nvPr/>
            </p:nvSpPr>
            <p:spPr>
              <a:xfrm>
                <a:off x="911523" y="2655782"/>
                <a:ext cx="526498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New setting</a:t>
                </a:r>
                <a:r>
                  <a:rPr lang="en-US" sz="2000" dirty="0"/>
                  <a:t>: </a:t>
                </a:r>
                <a:r>
                  <a:rPr lang="en-US" sz="2000" b="1" dirty="0">
                    <a:solidFill>
                      <a:srgbClr val="1306BA"/>
                    </a:solidFill>
                  </a:rPr>
                  <a:t>Optimization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States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have values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89237-3D9B-443D-3B39-B1C2AB7E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23" y="2655782"/>
                <a:ext cx="5264989" cy="707886"/>
              </a:xfrm>
              <a:prstGeom prst="rect">
                <a:avLst/>
              </a:prstGeom>
              <a:blipFill>
                <a:blip r:embed="rId2"/>
                <a:stretch>
                  <a:fillRect l="-1275" t="-5172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B674C80-B4F6-6D26-5D83-4EB222D3EE06}"/>
              </a:ext>
            </a:extLst>
          </p:cNvPr>
          <p:cNvSpPr txBox="1"/>
          <p:nvPr/>
        </p:nvSpPr>
        <p:spPr>
          <a:xfrm>
            <a:off x="911524" y="1133412"/>
            <a:ext cx="9388415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Before</a:t>
            </a:r>
            <a:r>
              <a:rPr lang="en-US" sz="2000" dirty="0"/>
              <a:t>, the goal was simply to find a path from the start state to the goal state using search strategies such as uninformed methods or informed approaches like A*.</a:t>
            </a:r>
          </a:p>
        </p:txBody>
      </p:sp>
      <p:grpSp>
        <p:nvGrpSpPr>
          <p:cNvPr id="8" name="object 29">
            <a:extLst>
              <a:ext uri="{FF2B5EF4-FFF2-40B4-BE49-F238E27FC236}">
                <a16:creationId xmlns:a16="http://schemas.microsoft.com/office/drawing/2014/main" id="{90BE5D96-093B-4282-B3C3-714EE810645A}"/>
              </a:ext>
            </a:extLst>
          </p:cNvPr>
          <p:cNvGrpSpPr/>
          <p:nvPr/>
        </p:nvGrpSpPr>
        <p:grpSpPr>
          <a:xfrm>
            <a:off x="10507923" y="69597"/>
            <a:ext cx="1431925" cy="1470025"/>
            <a:chOff x="6975893" y="4875089"/>
            <a:chExt cx="1431925" cy="1470025"/>
          </a:xfrm>
        </p:grpSpPr>
        <p:pic>
          <p:nvPicPr>
            <p:cNvPr id="9" name="object 30">
              <a:extLst>
                <a:ext uri="{FF2B5EF4-FFF2-40B4-BE49-F238E27FC236}">
                  <a16:creationId xmlns:a16="http://schemas.microsoft.com/office/drawing/2014/main" id="{1398E17C-A9CE-15E9-FAF5-285AFA3DD1F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5893" y="4896064"/>
              <a:ext cx="1430093" cy="1448577"/>
            </a:xfrm>
            <a:prstGeom prst="rect">
              <a:avLst/>
            </a:prstGeom>
          </p:spPr>
        </p:pic>
        <p:sp>
          <p:nvSpPr>
            <p:cNvPr id="10" name="object 31">
              <a:extLst>
                <a:ext uri="{FF2B5EF4-FFF2-40B4-BE49-F238E27FC236}">
                  <a16:creationId xmlns:a16="http://schemas.microsoft.com/office/drawing/2014/main" id="{AB39E8B9-80AF-1FED-85F5-A72911378987}"/>
                </a:ext>
              </a:extLst>
            </p:cNvPr>
            <p:cNvSpPr/>
            <p:nvPr/>
          </p:nvSpPr>
          <p:spPr>
            <a:xfrm>
              <a:off x="7042149" y="4913248"/>
              <a:ext cx="1327150" cy="1376680"/>
            </a:xfrm>
            <a:custGeom>
              <a:avLst/>
              <a:gdLst/>
              <a:ahLst/>
              <a:cxnLst/>
              <a:rect l="l" t="t" r="r" b="b"/>
              <a:pathLst>
                <a:path w="1327150" h="1376679">
                  <a:moveTo>
                    <a:pt x="0" y="688238"/>
                  </a:moveTo>
                  <a:lnTo>
                    <a:pt x="1665" y="639098"/>
                  </a:lnTo>
                  <a:lnTo>
                    <a:pt x="6588" y="590889"/>
                  </a:lnTo>
                  <a:lnTo>
                    <a:pt x="14656" y="543727"/>
                  </a:lnTo>
                  <a:lnTo>
                    <a:pt x="25756" y="497729"/>
                  </a:lnTo>
                  <a:lnTo>
                    <a:pt x="39777" y="453012"/>
                  </a:lnTo>
                  <a:lnTo>
                    <a:pt x="56605" y="409691"/>
                  </a:lnTo>
                  <a:lnTo>
                    <a:pt x="76130" y="367885"/>
                  </a:lnTo>
                  <a:lnTo>
                    <a:pt x="98238" y="327709"/>
                  </a:lnTo>
                  <a:lnTo>
                    <a:pt x="122817" y="289280"/>
                  </a:lnTo>
                  <a:lnTo>
                    <a:pt x="149756" y="252714"/>
                  </a:lnTo>
                  <a:lnTo>
                    <a:pt x="178941" y="218129"/>
                  </a:lnTo>
                  <a:lnTo>
                    <a:pt x="210261" y="185640"/>
                  </a:lnTo>
                  <a:lnTo>
                    <a:pt x="243604" y="155365"/>
                  </a:lnTo>
                  <a:lnTo>
                    <a:pt x="278857" y="127420"/>
                  </a:lnTo>
                  <a:lnTo>
                    <a:pt x="315907" y="101921"/>
                  </a:lnTo>
                  <a:lnTo>
                    <a:pt x="354644" y="78985"/>
                  </a:lnTo>
                  <a:lnTo>
                    <a:pt x="394954" y="58730"/>
                  </a:lnTo>
                  <a:lnTo>
                    <a:pt x="436726" y="41270"/>
                  </a:lnTo>
                  <a:lnTo>
                    <a:pt x="479846" y="26724"/>
                  </a:lnTo>
                  <a:lnTo>
                    <a:pt x="524204" y="15207"/>
                  </a:lnTo>
                  <a:lnTo>
                    <a:pt x="569686" y="6836"/>
                  </a:lnTo>
                  <a:lnTo>
                    <a:pt x="616180" y="1728"/>
                  </a:lnTo>
                  <a:lnTo>
                    <a:pt x="663575" y="0"/>
                  </a:lnTo>
                  <a:lnTo>
                    <a:pt x="710969" y="1728"/>
                  </a:lnTo>
                  <a:lnTo>
                    <a:pt x="757463" y="6836"/>
                  </a:lnTo>
                  <a:lnTo>
                    <a:pt x="802945" y="15207"/>
                  </a:lnTo>
                  <a:lnTo>
                    <a:pt x="847303" y="26724"/>
                  </a:lnTo>
                  <a:lnTo>
                    <a:pt x="890423" y="41270"/>
                  </a:lnTo>
                  <a:lnTo>
                    <a:pt x="932195" y="58730"/>
                  </a:lnTo>
                  <a:lnTo>
                    <a:pt x="972505" y="78985"/>
                  </a:lnTo>
                  <a:lnTo>
                    <a:pt x="1011242" y="101921"/>
                  </a:lnTo>
                  <a:lnTo>
                    <a:pt x="1048292" y="127420"/>
                  </a:lnTo>
                  <a:lnTo>
                    <a:pt x="1083545" y="155365"/>
                  </a:lnTo>
                  <a:lnTo>
                    <a:pt x="1116888" y="185640"/>
                  </a:lnTo>
                  <a:lnTo>
                    <a:pt x="1148208" y="218129"/>
                  </a:lnTo>
                  <a:lnTo>
                    <a:pt x="1177393" y="252714"/>
                  </a:lnTo>
                  <a:lnTo>
                    <a:pt x="1204332" y="289280"/>
                  </a:lnTo>
                  <a:lnTo>
                    <a:pt x="1228911" y="327709"/>
                  </a:lnTo>
                  <a:lnTo>
                    <a:pt x="1251019" y="367885"/>
                  </a:lnTo>
                  <a:lnTo>
                    <a:pt x="1270544" y="409691"/>
                  </a:lnTo>
                  <a:lnTo>
                    <a:pt x="1287372" y="453012"/>
                  </a:lnTo>
                  <a:lnTo>
                    <a:pt x="1301393" y="497729"/>
                  </a:lnTo>
                  <a:lnTo>
                    <a:pt x="1312493" y="543727"/>
                  </a:lnTo>
                  <a:lnTo>
                    <a:pt x="1320561" y="590889"/>
                  </a:lnTo>
                  <a:lnTo>
                    <a:pt x="1325484" y="639098"/>
                  </a:lnTo>
                  <a:lnTo>
                    <a:pt x="1327150" y="688238"/>
                  </a:lnTo>
                  <a:lnTo>
                    <a:pt x="1325484" y="737385"/>
                  </a:lnTo>
                  <a:lnTo>
                    <a:pt x="1320561" y="785600"/>
                  </a:lnTo>
                  <a:lnTo>
                    <a:pt x="1312493" y="832765"/>
                  </a:lnTo>
                  <a:lnTo>
                    <a:pt x="1301393" y="878765"/>
                  </a:lnTo>
                  <a:lnTo>
                    <a:pt x="1287372" y="923483"/>
                  </a:lnTo>
                  <a:lnTo>
                    <a:pt x="1270544" y="966803"/>
                  </a:lnTo>
                  <a:lnTo>
                    <a:pt x="1251019" y="1008608"/>
                  </a:lnTo>
                  <a:lnTo>
                    <a:pt x="1228911" y="1048781"/>
                  </a:lnTo>
                  <a:lnTo>
                    <a:pt x="1204332" y="1087206"/>
                  </a:lnTo>
                  <a:lnTo>
                    <a:pt x="1177393" y="1123768"/>
                  </a:lnTo>
                  <a:lnTo>
                    <a:pt x="1148208" y="1158348"/>
                  </a:lnTo>
                  <a:lnTo>
                    <a:pt x="1116888" y="1190831"/>
                  </a:lnTo>
                  <a:lnTo>
                    <a:pt x="1083545" y="1221101"/>
                  </a:lnTo>
                  <a:lnTo>
                    <a:pt x="1048292" y="1249040"/>
                  </a:lnTo>
                  <a:lnTo>
                    <a:pt x="1011242" y="1274533"/>
                  </a:lnTo>
                  <a:lnTo>
                    <a:pt x="972505" y="1297463"/>
                  </a:lnTo>
                  <a:lnTo>
                    <a:pt x="932195" y="1317714"/>
                  </a:lnTo>
                  <a:lnTo>
                    <a:pt x="890423" y="1335168"/>
                  </a:lnTo>
                  <a:lnTo>
                    <a:pt x="847303" y="1349710"/>
                  </a:lnTo>
                  <a:lnTo>
                    <a:pt x="802945" y="1361223"/>
                  </a:lnTo>
                  <a:lnTo>
                    <a:pt x="757463" y="1369591"/>
                  </a:lnTo>
                  <a:lnTo>
                    <a:pt x="710969" y="1374698"/>
                  </a:lnTo>
                  <a:lnTo>
                    <a:pt x="663575" y="1376426"/>
                  </a:lnTo>
                  <a:lnTo>
                    <a:pt x="616180" y="1374698"/>
                  </a:lnTo>
                  <a:lnTo>
                    <a:pt x="569686" y="1369591"/>
                  </a:lnTo>
                  <a:lnTo>
                    <a:pt x="524204" y="1361223"/>
                  </a:lnTo>
                  <a:lnTo>
                    <a:pt x="479846" y="1349710"/>
                  </a:lnTo>
                  <a:lnTo>
                    <a:pt x="436726" y="1335168"/>
                  </a:lnTo>
                  <a:lnTo>
                    <a:pt x="394954" y="1317714"/>
                  </a:lnTo>
                  <a:lnTo>
                    <a:pt x="354644" y="1297463"/>
                  </a:lnTo>
                  <a:lnTo>
                    <a:pt x="315907" y="1274533"/>
                  </a:lnTo>
                  <a:lnTo>
                    <a:pt x="278857" y="1249040"/>
                  </a:lnTo>
                  <a:lnTo>
                    <a:pt x="243604" y="1221101"/>
                  </a:lnTo>
                  <a:lnTo>
                    <a:pt x="210261" y="1190831"/>
                  </a:lnTo>
                  <a:lnTo>
                    <a:pt x="178941" y="1158348"/>
                  </a:lnTo>
                  <a:lnTo>
                    <a:pt x="149756" y="1123768"/>
                  </a:lnTo>
                  <a:lnTo>
                    <a:pt x="122817" y="1087206"/>
                  </a:lnTo>
                  <a:lnTo>
                    <a:pt x="98238" y="1048781"/>
                  </a:lnTo>
                  <a:lnTo>
                    <a:pt x="76130" y="1008608"/>
                  </a:lnTo>
                  <a:lnTo>
                    <a:pt x="56605" y="966803"/>
                  </a:lnTo>
                  <a:lnTo>
                    <a:pt x="39777" y="923483"/>
                  </a:lnTo>
                  <a:lnTo>
                    <a:pt x="25756" y="878765"/>
                  </a:lnTo>
                  <a:lnTo>
                    <a:pt x="14656" y="832765"/>
                  </a:lnTo>
                  <a:lnTo>
                    <a:pt x="6588" y="785600"/>
                  </a:lnTo>
                  <a:lnTo>
                    <a:pt x="1665" y="737385"/>
                  </a:lnTo>
                  <a:lnTo>
                    <a:pt x="0" y="688238"/>
                  </a:lnTo>
                  <a:close/>
                </a:path>
              </a:pathLst>
            </a:custGeom>
            <a:ln w="76319">
              <a:solidFill>
                <a:srgbClr val="FF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32">
              <a:extLst>
                <a:ext uri="{FF2B5EF4-FFF2-40B4-BE49-F238E27FC236}">
                  <a16:creationId xmlns:a16="http://schemas.microsoft.com/office/drawing/2014/main" id="{0326B1B8-1CC7-88AA-261D-70A42768D16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9303" y="5938904"/>
              <a:ext cx="192016" cy="19512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453889-C49B-0021-0337-2A76CE790E05}"/>
              </a:ext>
            </a:extLst>
          </p:cNvPr>
          <p:cNvSpPr txBox="1"/>
          <p:nvPr/>
        </p:nvSpPr>
        <p:spPr>
          <a:xfrm>
            <a:off x="1394603" y="4708925"/>
            <a:ext cx="769763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Challenge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FF0000"/>
                </a:solidFill>
              </a:rPr>
              <a:t>Too many states</a:t>
            </a:r>
            <a:r>
              <a:rPr lang="en-US" sz="2000" dirty="0"/>
              <a:t> for uninformed and informed approaches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Cannot enumerate all paths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Function may not be differentiable (cannot use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4B0EA9-7FE9-05C8-ADC0-4CD65576848B}"/>
                  </a:ext>
                </a:extLst>
              </p:cNvPr>
              <p:cNvSpPr txBox="1"/>
              <p:nvPr/>
            </p:nvSpPr>
            <p:spPr>
              <a:xfrm>
                <a:off x="1394603" y="3528465"/>
                <a:ext cx="6731480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Goal</a:t>
                </a:r>
                <a:r>
                  <a:rPr lang="en-US" sz="2000" dirty="0"/>
                  <a:t>: Find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with optimal value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Sometimes we </a:t>
                </a:r>
                <a:r>
                  <a:rPr lang="en-US" sz="2000" b="1" dirty="0"/>
                  <a:t>maximize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(e.g., satisfaction, profit)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Sometimes we </a:t>
                </a:r>
                <a:r>
                  <a:rPr lang="en-US" sz="2000" b="1" dirty="0"/>
                  <a:t>minimize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(e.g., cost, distance)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4B0EA9-7FE9-05C8-ADC0-4CD655768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03" y="3528465"/>
                <a:ext cx="6731480" cy="1015663"/>
              </a:xfrm>
              <a:prstGeom prst="rect">
                <a:avLst/>
              </a:prstGeom>
              <a:blipFill>
                <a:blip r:embed="rId5"/>
                <a:stretch>
                  <a:fillRect l="-996" t="-3614" b="-10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13DC900A-E973-3BE7-B223-D8944ABBC1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056" t="17826" r="10005"/>
          <a:stretch>
            <a:fillRect/>
          </a:stretch>
        </p:blipFill>
        <p:spPr>
          <a:xfrm>
            <a:off x="9546566" y="5143049"/>
            <a:ext cx="2501661" cy="15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46D65-4BA4-166E-601D-578DB2F70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B5EC2BDD-28B8-FDFA-C1F1-EC0D960B2F0F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Genetic Algorithms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4DF26083-703F-C720-33F5-3964EDE520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6EF78-A194-B549-698D-C834ED3E1E32}"/>
              </a:ext>
            </a:extLst>
          </p:cNvPr>
          <p:cNvSpPr txBox="1"/>
          <p:nvPr/>
        </p:nvSpPr>
        <p:spPr>
          <a:xfrm>
            <a:off x="1298509" y="2369200"/>
            <a:ext cx="451485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Inspiration: Biological Evolution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8912B-51CD-0499-45CF-B256C52DF14A}"/>
              </a:ext>
            </a:extLst>
          </p:cNvPr>
          <p:cNvSpPr txBox="1"/>
          <p:nvPr/>
        </p:nvSpPr>
        <p:spPr>
          <a:xfrm>
            <a:off x="7690928" y="2369200"/>
            <a:ext cx="282270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Algorithmic Analog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87866-FEE3-D727-3ECB-E4EE83539274}"/>
              </a:ext>
            </a:extLst>
          </p:cNvPr>
          <p:cNvSpPr txBox="1"/>
          <p:nvPr/>
        </p:nvSpPr>
        <p:spPr>
          <a:xfrm>
            <a:off x="761238" y="3276600"/>
            <a:ext cx="5487162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Organisms encode genetic information in DNA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Beneficial traits help survival and reproduction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Population evolves toward better fitness over generations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00F56-6E15-1A8F-8D49-B7769FBF0145}"/>
              </a:ext>
            </a:extLst>
          </p:cNvPr>
          <p:cNvSpPr txBox="1"/>
          <p:nvPr/>
        </p:nvSpPr>
        <p:spPr>
          <a:xfrm>
            <a:off x="6943343" y="3276600"/>
            <a:ext cx="4681767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Encode solutions as “chromosomes”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Better solutions have higher “fitness”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Apply selection, crossover, and mutation</a:t>
            </a:r>
          </a:p>
        </p:txBody>
      </p:sp>
      <p:pic>
        <p:nvPicPr>
          <p:cNvPr id="11" name="object 2">
            <a:extLst>
              <a:ext uri="{FF2B5EF4-FFF2-40B4-BE49-F238E27FC236}">
                <a16:creationId xmlns:a16="http://schemas.microsoft.com/office/drawing/2014/main" id="{267C646A-78C0-871D-6F02-5AC295208C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6837" y="5072306"/>
            <a:ext cx="2453640" cy="1634748"/>
          </a:xfrm>
          <a:prstGeom prst="rect">
            <a:avLst/>
          </a:prstGeom>
        </p:spPr>
      </p:pic>
      <p:pic>
        <p:nvPicPr>
          <p:cNvPr id="14" name="Picture 13" descr="A dna structure with many images of people and planets&#10;&#10;AI-generated content may be incorrect.">
            <a:extLst>
              <a:ext uri="{FF2B5EF4-FFF2-40B4-BE49-F238E27FC236}">
                <a16:creationId xmlns:a16="http://schemas.microsoft.com/office/drawing/2014/main" id="{BD38FA48-02FD-DD12-90C6-5A93E1B8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" y="69597"/>
            <a:ext cx="181356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E77E3-8DEF-0BA3-A1EA-0AE52C980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BFF5CC1A-6967-983D-A3B4-2657B61241E5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Genetic Algorithms: Biology ↔ Computer Science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55038284-9EE3-6E2E-1B1F-FDB7E58C9F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D55627D-F0B1-B64F-AFC0-4CAFE373CC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908094"/>
                  </p:ext>
                </p:extLst>
              </p:nvPr>
            </p:nvGraphicFramePr>
            <p:xfrm>
              <a:off x="1334034" y="999744"/>
              <a:ext cx="9523932" cy="536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1188">
                      <a:extLst>
                        <a:ext uri="{9D8B030D-6E8A-4147-A177-3AD203B41FA5}">
                          <a16:colId xmlns:a16="http://schemas.microsoft.com/office/drawing/2014/main" val="3254795891"/>
                        </a:ext>
                      </a:extLst>
                    </a:gridCol>
                    <a:gridCol w="5952744">
                      <a:extLst>
                        <a:ext uri="{9D8B030D-6E8A-4147-A177-3AD203B41FA5}">
                          <a16:colId xmlns:a16="http://schemas.microsoft.com/office/drawing/2014/main" val="383022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Biology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CS Analog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411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DNA/Chromosome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String or array (state representation)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464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Gene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400" dirty="0"/>
                            <a:t>Single element in array (e.g., position</a:t>
                          </a:r>
                          <a:r>
                            <a:rPr lang="en-US" sz="2400" dirty="0">
                              <a:latin typeface="Consolas" panose="020B0609020204030204" pitchFamily="49" charset="0"/>
                            </a:rPr>
                            <a:t> </a:t>
                          </a:r>
                          <a:r>
                            <a:rPr lang="en-US" sz="2400" dirty="0" err="1">
                              <a:latin typeface="Consolas" panose="020B0609020204030204" pitchFamily="49" charset="0"/>
                            </a:rPr>
                            <a:t>i</a:t>
                          </a:r>
                          <a:r>
                            <a:rPr lang="en-US" sz="2400" dirty="0"/>
                            <a:t>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4875653"/>
                      </a:ext>
                    </a:extLst>
                  </a:tr>
                  <a:tr h="4165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Population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Collection of candidate solutions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5962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Fitness Function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Objective function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8694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Natural Selection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Probabilistic selection based on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: better fitness have higher probability of reproducing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6015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Crossover/Recombination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Swap/merge portions of two arrays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1638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Mutation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Randomly modify array element(s)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42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Generation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Iteration of the algorithm: replace some or all of the old population with new offspring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237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Evolution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Iterative improvement over generations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13118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D55627D-F0B1-B64F-AFC0-4CAFE373CC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908094"/>
                  </p:ext>
                </p:extLst>
              </p:nvPr>
            </p:nvGraphicFramePr>
            <p:xfrm>
              <a:off x="1334034" y="999744"/>
              <a:ext cx="9523932" cy="536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1188">
                      <a:extLst>
                        <a:ext uri="{9D8B030D-6E8A-4147-A177-3AD203B41FA5}">
                          <a16:colId xmlns:a16="http://schemas.microsoft.com/office/drawing/2014/main" val="3254795891"/>
                        </a:ext>
                      </a:extLst>
                    </a:gridCol>
                    <a:gridCol w="5952744">
                      <a:extLst>
                        <a:ext uri="{9D8B030D-6E8A-4147-A177-3AD203B41FA5}">
                          <a16:colId xmlns:a16="http://schemas.microsoft.com/office/drawing/2014/main" val="383022284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Biology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CS Analog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41104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DNA/Chromosome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String or array (state representation)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4647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Gene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400" dirty="0"/>
                            <a:t>Single element in array (e.g., position</a:t>
                          </a:r>
                          <a:r>
                            <a:rPr lang="en-US" sz="2400" dirty="0">
                              <a:latin typeface="Consolas" panose="020B0609020204030204" pitchFamily="49" charset="0"/>
                            </a:rPr>
                            <a:t> </a:t>
                          </a:r>
                          <a:r>
                            <a:rPr lang="en-US" sz="2400" dirty="0" err="1">
                              <a:latin typeface="Consolas" panose="020B0609020204030204" pitchFamily="49" charset="0"/>
                            </a:rPr>
                            <a:t>i</a:t>
                          </a:r>
                          <a:r>
                            <a:rPr lang="en-US" sz="2400" dirty="0"/>
                            <a:t>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487565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Population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Collection of candidate solutions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59625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Fitness Function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020" t="-425333" r="-409" b="-6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86948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Natural Selection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020" t="-291852" r="-409" b="-28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60151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Crossover/Recombination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Swap/merge portions of two arrays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1638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Mutation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Randomly modify array element(s)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4263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Generation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Iteration of the algorithm: replace some or all of the old population with new offspring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2375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effectLst/>
                            </a:rPr>
                            <a:t>Evolution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Iterative improvement over generations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13118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6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5FE62-2E5E-F520-3742-C58217E1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6CABC9A-1453-9831-A5C1-82052361928A}"/>
              </a:ext>
            </a:extLst>
          </p:cNvPr>
          <p:cNvSpPr txBox="1"/>
          <p:nvPr/>
        </p:nvSpPr>
        <p:spPr>
          <a:xfrm>
            <a:off x="1500338" y="2124075"/>
            <a:ext cx="7700811" cy="2126039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14865C1B-85E4-F194-88F3-F4CFF859ABD0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Genetic Algorithm Pseudocode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1761AD2-F2E2-51DC-8ADD-F09B7CC4D4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4765-163D-E3AE-888A-1F542304D136}"/>
              </a:ext>
            </a:extLst>
          </p:cNvPr>
          <p:cNvSpPr txBox="1">
            <a:spLocks/>
          </p:cNvSpPr>
          <p:nvPr/>
        </p:nvSpPr>
        <p:spPr>
          <a:xfrm>
            <a:off x="1047750" y="1291431"/>
            <a:ext cx="8610600" cy="4785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1.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s₁, ..., s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be the current population
2.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pᵢ = f(sᵢ) / </a:t>
            </a:r>
            <a:r>
              <a:rPr lang="el-GR" sz="2000" dirty="0">
                <a:solidFill>
                  <a:schemeClr val="tx1"/>
                </a:solidFill>
                <a:latin typeface="Consolas" panose="020B0609020204030204" pitchFamily="49" charset="0"/>
              </a:rPr>
              <a:t>Σ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ⱼf(sⱼ) be the reproduction probability
3.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k = 1; k &lt; N; k += 2:
      parent1 = randomly pick according to pᵢ
      parent2 = randomly pick another
      Randomly select crossover point, swap substrings of
         parents 1, 2 to generate children t[k], t[k+1]
4.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k = 1; k ≤ N; k++:
     Randomly mutate each position in t[k] with small
       probability (mutation rate)
5. New generation replaces old: {s} ← {t}. Repeat.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83B84-F237-0CC5-3317-7877D583D478}"/>
              </a:ext>
            </a:extLst>
          </p:cNvPr>
          <p:cNvSpPr txBox="1"/>
          <p:nvPr/>
        </p:nvSpPr>
        <p:spPr>
          <a:xfrm>
            <a:off x="9708281" y="1015506"/>
            <a:ext cx="2250206" cy="1754326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Probability Distribution based on fitness of individuals</a:t>
            </a:r>
          </a:p>
          <a:p>
            <a:r>
              <a:rPr lang="en-US" dirty="0">
                <a:solidFill>
                  <a:srgbClr val="00B050"/>
                </a:solidFill>
              </a:rPr>
              <a:t>Higher fitness → higher chance of being selected.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68267-45CD-6C99-1BBF-9879754025BF}"/>
              </a:ext>
            </a:extLst>
          </p:cNvPr>
          <p:cNvSpPr txBox="1"/>
          <p:nvPr/>
        </p:nvSpPr>
        <p:spPr>
          <a:xfrm>
            <a:off x="9658350" y="3276600"/>
            <a:ext cx="2300137" cy="646331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Crossover to create a pair of children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B8C0D-A629-5519-B607-B16046B7B865}"/>
              </a:ext>
            </a:extLst>
          </p:cNvPr>
          <p:cNvSpPr txBox="1"/>
          <p:nvPr/>
        </p:nvSpPr>
        <p:spPr>
          <a:xfrm>
            <a:off x="9124951" y="4429699"/>
            <a:ext cx="2900211" cy="923330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Mutate: Possibly modify each gene (position) of each individual in the population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743D9-2E61-C42F-B306-E6E6C0AF19F3}"/>
              </a:ext>
            </a:extLst>
          </p:cNvPr>
          <p:cNvSpPr txBox="1"/>
          <p:nvPr/>
        </p:nvSpPr>
        <p:spPr>
          <a:xfrm>
            <a:off x="9124951" y="5495925"/>
            <a:ext cx="2833536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Repeat the process with the next generation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577B7-A9AA-785D-E27B-45965F56A05C}"/>
              </a:ext>
            </a:extLst>
          </p:cNvPr>
          <p:cNvSpPr txBox="1"/>
          <p:nvPr/>
        </p:nvSpPr>
        <p:spPr>
          <a:xfrm>
            <a:off x="1500339" y="4250115"/>
            <a:ext cx="7100736" cy="1245810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square">
            <a:spAutoFit/>
          </a:bodyPr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F6C13-6299-4CBD-E373-006C9CFB2041}"/>
              </a:ext>
            </a:extLst>
          </p:cNvPr>
          <p:cNvSpPr txBox="1"/>
          <p:nvPr/>
        </p:nvSpPr>
        <p:spPr>
          <a:xfrm>
            <a:off x="1500338" y="5495925"/>
            <a:ext cx="6729261" cy="4191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square">
            <a:spAutoFit/>
          </a:bodyPr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50FF2-C745-6D04-FE30-DC08A06FB7EE}"/>
              </a:ext>
            </a:extLst>
          </p:cNvPr>
          <p:cNvSpPr txBox="1"/>
          <p:nvPr/>
        </p:nvSpPr>
        <p:spPr>
          <a:xfrm>
            <a:off x="1500337" y="1708003"/>
            <a:ext cx="7957987" cy="368447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/>
        </p:spPr>
        <p:txBody>
          <a:bodyPr wrap="square">
            <a:spAutoFit/>
          </a:bodyPr>
          <a:lstStyle/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95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D986B-1AD9-0673-BC77-BA20955BC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DC03521-9CBE-E92C-1819-09B96507FF71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AA630-EE7B-FFF6-A7D3-7E1975D77121}"/>
              </a:ext>
            </a:extLst>
          </p:cNvPr>
          <p:cNvSpPr txBox="1"/>
          <p:nvPr/>
        </p:nvSpPr>
        <p:spPr>
          <a:xfrm>
            <a:off x="834390" y="1032594"/>
            <a:ext cx="493209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Problem</a:t>
            </a:r>
            <a:r>
              <a:rPr lang="en-US" sz="2000" dirty="0"/>
              <a:t>: Schedule 5 courses (A, B, C, D, E) into 3 time slots (Mon/Wed, Tue/Thu, Fri/Sat)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E2BA9-CFFC-84A8-0F01-64CB6D1A6DCB}"/>
              </a:ext>
            </a:extLst>
          </p:cNvPr>
          <p:cNvSpPr txBox="1"/>
          <p:nvPr/>
        </p:nvSpPr>
        <p:spPr>
          <a:xfrm>
            <a:off x="834390" y="1862082"/>
            <a:ext cx="493209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Goal</a:t>
            </a:r>
            <a:r>
              <a:rPr lang="en-US" sz="2000" dirty="0"/>
              <a:t>: Maximize the number of students who can enroll in all their desired courses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4A400B-AB52-B4AB-B853-59DF5F2A1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242960"/>
              </p:ext>
            </p:extLst>
          </p:nvPr>
        </p:nvGraphicFramePr>
        <p:xfrm>
          <a:off x="6991370" y="688598"/>
          <a:ext cx="2177343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856">
                  <a:extLst>
                    <a:ext uri="{9D8B030D-6E8A-4147-A177-3AD203B41FA5}">
                      <a16:colId xmlns:a16="http://schemas.microsoft.com/office/drawing/2014/main" val="3254795891"/>
                    </a:ext>
                  </a:extLst>
                </a:gridCol>
                <a:gridCol w="1194487">
                  <a:extLst>
                    <a:ext uri="{9D8B030D-6E8A-4147-A177-3AD203B41FA5}">
                      <a16:colId xmlns:a16="http://schemas.microsoft.com/office/drawing/2014/main" val="3830222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Student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Students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1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B, C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46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B, 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87565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D, 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6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B, C, 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86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B, D, 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60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C, D, 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256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FC4965-F99B-953B-9888-7A591CB34874}"/>
              </a:ext>
            </a:extLst>
          </p:cNvPr>
          <p:cNvSpPr txBox="1"/>
          <p:nvPr/>
        </p:nvSpPr>
        <p:spPr>
          <a:xfrm>
            <a:off x="9564664" y="1153646"/>
            <a:ext cx="24378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2 students want to take courses A, B, and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953DF3-3577-1A9A-FD7E-F3EDCB06125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218140" y="1476812"/>
            <a:ext cx="3465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21C74-BE68-CEA4-268B-84DB4778D1DB}"/>
              </a:ext>
            </a:extLst>
          </p:cNvPr>
          <p:cNvSpPr txBox="1"/>
          <p:nvPr/>
        </p:nvSpPr>
        <p:spPr>
          <a:xfrm>
            <a:off x="834189" y="3994267"/>
            <a:ext cx="662105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Individual/Chromosome/State</a:t>
            </a:r>
            <a:r>
              <a:rPr lang="en-US" dirty="0"/>
              <a:t>: Assignment of courses to time slots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EDA73-8DA1-A7E5-FC33-D28ED9D972B3}"/>
              </a:ext>
            </a:extLst>
          </p:cNvPr>
          <p:cNvCxnSpPr/>
          <p:nvPr/>
        </p:nvCxnSpPr>
        <p:spPr>
          <a:xfrm>
            <a:off x="834189" y="3734677"/>
            <a:ext cx="104995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C8A1AEE-09FA-1E63-F933-740BAA1EBE7C}"/>
              </a:ext>
            </a:extLst>
          </p:cNvPr>
          <p:cNvSpPr txBox="1"/>
          <p:nvPr/>
        </p:nvSpPr>
        <p:spPr>
          <a:xfrm>
            <a:off x="834190" y="4623188"/>
            <a:ext cx="599242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/>
              <a:t>Encoding</a:t>
            </a:r>
            <a:r>
              <a:rPr lang="en-US" dirty="0"/>
              <a:t>: 5-character string (one character per course)</a:t>
            </a:r>
          </a:p>
          <a:p>
            <a:pPr lvl="1"/>
            <a:r>
              <a:rPr lang="en-US" dirty="0"/>
              <a:t>Character values: </a:t>
            </a:r>
            <a:r>
              <a:rPr lang="en-US" dirty="0">
                <a:solidFill>
                  <a:srgbClr val="1306BA"/>
                </a:solidFill>
              </a:rPr>
              <a:t>M</a:t>
            </a:r>
            <a:r>
              <a:rPr lang="en-US" dirty="0"/>
              <a:t> (Mon/Wed), 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/>
              <a:t> (Tue/Thu),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 (Fri/Sat)</a:t>
            </a:r>
          </a:p>
          <a:p>
            <a:pPr lvl="1"/>
            <a:r>
              <a:rPr lang="en-US" dirty="0"/>
              <a:t>Character positions: A = 1, B = 2, C = 3, D = 4, E =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13E94-DFB6-A06C-495E-77D66EFCB27F}"/>
              </a:ext>
            </a:extLst>
          </p:cNvPr>
          <p:cNvSpPr txBox="1"/>
          <p:nvPr/>
        </p:nvSpPr>
        <p:spPr>
          <a:xfrm>
            <a:off x="8225961" y="4438522"/>
            <a:ext cx="324787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Example chromosome</a:t>
            </a:r>
            <a:r>
              <a:rPr lang="en-US" dirty="0"/>
              <a:t>: </a:t>
            </a:r>
            <a:r>
              <a:rPr lang="en-US" dirty="0">
                <a:solidFill>
                  <a:srgbClr val="1306BA"/>
                </a:solidFill>
              </a:rPr>
              <a:t>MM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1306BA"/>
                </a:solidFill>
              </a:rPr>
              <a:t>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A6F1F-9807-36AF-88FD-73C37F5725E6}"/>
              </a:ext>
            </a:extLst>
          </p:cNvPr>
          <p:cNvSpPr txBox="1"/>
          <p:nvPr/>
        </p:nvSpPr>
        <p:spPr>
          <a:xfrm>
            <a:off x="845075" y="5823517"/>
            <a:ext cx="398494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Population</a:t>
            </a:r>
            <a:r>
              <a:rPr lang="en-US" dirty="0"/>
              <a:t>: Collection of chromosomes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2D6F11-621A-A300-F96A-A881D4F7FAA9}"/>
              </a:ext>
            </a:extLst>
          </p:cNvPr>
          <p:cNvSpPr txBox="1"/>
          <p:nvPr/>
        </p:nvSpPr>
        <p:spPr>
          <a:xfrm>
            <a:off x="8873715" y="4807854"/>
            <a:ext cx="1952368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→ </a:t>
            </a:r>
            <a:r>
              <a:rPr lang="en-US" dirty="0">
                <a:solidFill>
                  <a:srgbClr val="1306BA"/>
                </a:solidFill>
              </a:rPr>
              <a:t>Mon/Wed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→ </a:t>
            </a:r>
            <a:r>
              <a:rPr lang="en-US" dirty="0">
                <a:solidFill>
                  <a:srgbClr val="1306BA"/>
                </a:solidFill>
              </a:rPr>
              <a:t>Mon/Wed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 → </a:t>
            </a:r>
            <a:r>
              <a:rPr lang="en-US" dirty="0">
                <a:solidFill>
                  <a:srgbClr val="FF0000"/>
                </a:solidFill>
              </a:rPr>
              <a:t>Fri/Sat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 → </a:t>
            </a:r>
            <a:r>
              <a:rPr lang="en-US" dirty="0">
                <a:solidFill>
                  <a:srgbClr val="00B050"/>
                </a:solidFill>
              </a:rPr>
              <a:t>Tue/Thu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 → </a:t>
            </a:r>
            <a:r>
              <a:rPr lang="en-US" dirty="0">
                <a:solidFill>
                  <a:srgbClr val="1306BA"/>
                </a:solidFill>
              </a:rPr>
              <a:t>Mon/Wed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7133EA-7190-D698-2DC8-D0533182A707}"/>
              </a:ext>
            </a:extLst>
          </p:cNvPr>
          <p:cNvSpPr txBox="1"/>
          <p:nvPr/>
        </p:nvSpPr>
        <p:spPr>
          <a:xfrm>
            <a:off x="1991001" y="6151168"/>
            <a:ext cx="410499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e.g. : { </a:t>
            </a:r>
            <a:r>
              <a:rPr lang="en-US" dirty="0">
                <a:solidFill>
                  <a:srgbClr val="1306BA"/>
                </a:solidFill>
              </a:rPr>
              <a:t>MM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1306BA"/>
                </a:solidFill>
              </a:rPr>
              <a:t>M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TT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>
                <a:solidFill>
                  <a:srgbClr val="1306BA"/>
                </a:solidFill>
              </a:rPr>
              <a:t>MM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>
                <a:solidFill>
                  <a:srgbClr val="1306BA"/>
                </a:solidFill>
              </a:rPr>
              <a:t>M</a:t>
            </a:r>
            <a:r>
              <a:rPr lang="en-US" dirty="0">
                <a:solidFill>
                  <a:srgbClr val="00B050"/>
                </a:solidFill>
              </a:rPr>
              <a:t>TT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, </a:t>
            </a:r>
            <a:r>
              <a:rPr lang="en-US" dirty="0">
                <a:solidFill>
                  <a:srgbClr val="1306BA"/>
                </a:solidFill>
              </a:rPr>
              <a:t>M</a:t>
            </a:r>
            <a:r>
              <a:rPr lang="en-US" dirty="0">
                <a:solidFill>
                  <a:srgbClr val="00B050"/>
                </a:solidFill>
              </a:rPr>
              <a:t>TTT</a:t>
            </a:r>
            <a:r>
              <a:rPr lang="en-US" dirty="0">
                <a:solidFill>
                  <a:srgbClr val="FF0000"/>
                </a:solidFill>
              </a:rPr>
              <a:t>F 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776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21" grpId="0"/>
      <p:bldP spid="23" grpId="0" animBg="1"/>
      <p:bldP spid="25" grpId="0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18DEA-3F75-86E9-101F-DD9B4BF29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4B47E3F6-787B-FF4E-B929-09203AA3A871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Example: Fitness Calculation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1BAFA-4AA4-0070-AF67-F132EB0752A6}"/>
              </a:ext>
            </a:extLst>
          </p:cNvPr>
          <p:cNvSpPr txBox="1"/>
          <p:nvPr/>
        </p:nvSpPr>
        <p:spPr>
          <a:xfrm>
            <a:off x="834189" y="1261703"/>
            <a:ext cx="325177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What are we trying to optimize?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18163-C5F1-3D4F-73B4-FA7197AE40BD}"/>
              </a:ext>
            </a:extLst>
          </p:cNvPr>
          <p:cNvSpPr txBox="1"/>
          <p:nvPr/>
        </p:nvSpPr>
        <p:spPr>
          <a:xfrm>
            <a:off x="3204519" y="1798316"/>
            <a:ext cx="721634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Maximize the number of students who can take all their desired courses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41B02-1251-A132-850B-4E4B8E1D0380}"/>
              </a:ext>
            </a:extLst>
          </p:cNvPr>
          <p:cNvSpPr txBox="1"/>
          <p:nvPr/>
        </p:nvSpPr>
        <p:spPr>
          <a:xfrm>
            <a:off x="834189" y="2626803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What defines a valid solution for each student?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77EBB7-C18A-1B99-FEF5-EC49AB0C18D0}"/>
              </a:ext>
            </a:extLst>
          </p:cNvPr>
          <p:cNvSpPr txBox="1"/>
          <p:nvPr/>
        </p:nvSpPr>
        <p:spPr>
          <a:xfrm>
            <a:off x="3204519" y="3193166"/>
            <a:ext cx="766118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Their requested courses must be scheduled in different time slots (no conflicts)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82B85A-86C9-1B0B-1AAC-7B213153B5BE}"/>
              </a:ext>
            </a:extLst>
          </p:cNvPr>
          <p:cNvSpPr txBox="1"/>
          <p:nvPr/>
        </p:nvSpPr>
        <p:spPr>
          <a:xfrm>
            <a:off x="922638" y="412862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How do we quantify solution quality?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046C11-324B-BC50-CE23-DB8E5A45DD66}"/>
              </a:ext>
            </a:extLst>
          </p:cNvPr>
          <p:cNvSpPr txBox="1"/>
          <p:nvPr/>
        </p:nvSpPr>
        <p:spPr>
          <a:xfrm>
            <a:off x="3204519" y="4665357"/>
            <a:ext cx="673031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Count satisfied constraints (students who can enroll without conflicts)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4C274C-B196-2D53-FDC3-E44596BFA93F}"/>
                  </a:ext>
                </a:extLst>
              </p:cNvPr>
              <p:cNvSpPr txBox="1"/>
              <p:nvPr/>
            </p:nvSpPr>
            <p:spPr>
              <a:xfrm>
                <a:off x="2092411" y="5658731"/>
                <a:ext cx="8007178" cy="461665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𝑐h𝑟𝑜𝑚𝑜𝑠𝑜𝑚𝑒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= students who can enroll without conflicts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4C274C-B196-2D53-FDC3-E44596BF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411" y="5658731"/>
                <a:ext cx="8007178" cy="461665"/>
              </a:xfrm>
              <a:prstGeom prst="rect">
                <a:avLst/>
              </a:prstGeom>
              <a:blipFill>
                <a:blip r:embed="rId2"/>
                <a:stretch>
                  <a:fillRect l="-532" t="-8974" b="-26923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29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0" grpId="0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AF37D-B86D-5AD4-D887-3FA3D31C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E12E2C51-39A1-2EF3-FA69-54EE2F8E031A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Example: Fitness Calculation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EE5AF9-7C81-4EA1-6ED0-ABB6D3286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245483"/>
              </p:ext>
            </p:extLst>
          </p:nvPr>
        </p:nvGraphicFramePr>
        <p:xfrm>
          <a:off x="3685007" y="3006472"/>
          <a:ext cx="1218749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749">
                  <a:extLst>
                    <a:ext uri="{9D8B030D-6E8A-4147-A177-3AD203B41FA5}">
                      <a16:colId xmlns:a16="http://schemas.microsoft.com/office/drawing/2014/main" val="3254795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 Slots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1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dirty="0"/>
                        <a:t>, </a:t>
                      </a:r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sz="1800" dirty="0"/>
                        <a:t> 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46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dirty="0"/>
                        <a:t>, </a:t>
                      </a:r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sz="1800" dirty="0"/>
                        <a:t> 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87565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800" dirty="0"/>
                        <a:t> </a:t>
                      </a:r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dirty="0"/>
                        <a:t> 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6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1800" dirty="0"/>
                        <a:t> 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86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800" dirty="0"/>
                        <a:t> </a:t>
                      </a:r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dirty="0"/>
                        <a:t> 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60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>
                          <a:solidFill>
                            <a:srgbClr val="1306BA"/>
                          </a:solidFill>
                        </a:rPr>
                        <a:t>M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256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359CF-B953-72EE-8615-D009F9E59CE2}"/>
                  </a:ext>
                </a:extLst>
              </p:cNvPr>
              <p:cNvSpPr txBox="1"/>
              <p:nvPr/>
            </p:nvSpPr>
            <p:spPr>
              <a:xfrm>
                <a:off x="3031524" y="1209928"/>
                <a:ext cx="61289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𝑟𝑜𝑚𝑜𝑠𝑜𝑚𝑒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students who can enroll without conflicts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359CF-B953-72EE-8615-D009F9E59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24" y="1209928"/>
                <a:ext cx="6128951" cy="369332"/>
              </a:xfrm>
              <a:prstGeom prst="rect">
                <a:avLst/>
              </a:prstGeom>
              <a:blipFill>
                <a:blip r:embed="rId2"/>
                <a:stretch>
                  <a:fillRect l="-298"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464C3-4FDB-D72B-72A2-E3EE2B82CD12}"/>
                  </a:ext>
                </a:extLst>
              </p:cNvPr>
              <p:cNvSpPr txBox="1"/>
              <p:nvPr/>
            </p:nvSpPr>
            <p:spPr>
              <a:xfrm>
                <a:off x="2093447" y="2243298"/>
                <a:ext cx="14086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1306BA"/>
                              </a:solidFill>
                            </a:rPr>
                            <m:t>MM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50"/>
                              </a:solidFill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1306BA"/>
                              </a:solidFill>
                            </a:rPr>
                            <m:t>M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464C3-4FDB-D72B-72A2-E3EE2B82C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447" y="2243298"/>
                <a:ext cx="140867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FCA411-08B3-BC98-98AA-545D01BF7724}"/>
                  </a:ext>
                </a:extLst>
              </p:cNvPr>
              <p:cNvSpPr txBox="1"/>
              <p:nvPr/>
            </p:nvSpPr>
            <p:spPr>
              <a:xfrm>
                <a:off x="3286449" y="2243298"/>
                <a:ext cx="14086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FCA411-08B3-BC98-98AA-545D01BF7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449" y="2243298"/>
                <a:ext cx="14086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B90EB3-5262-3F5E-B268-FD9026D8ECC6}"/>
                  </a:ext>
                </a:extLst>
              </p:cNvPr>
              <p:cNvSpPr txBox="1"/>
              <p:nvPr/>
            </p:nvSpPr>
            <p:spPr>
              <a:xfrm>
                <a:off x="2409120" y="1961559"/>
                <a:ext cx="877329" cy="384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B90EB3-5262-3F5E-B268-FD9026D8E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120" y="1961559"/>
                <a:ext cx="877329" cy="384721"/>
              </a:xfrm>
              <a:prstGeom prst="rect">
                <a:avLst/>
              </a:prstGeom>
              <a:blipFill>
                <a:blip r:embed="rId5"/>
                <a:stretch>
                  <a:fillRect r="-90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47516F2-F5BF-D556-A300-3D0A730B7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20233"/>
              </p:ext>
            </p:extLst>
          </p:nvPr>
        </p:nvGraphicFramePr>
        <p:xfrm>
          <a:off x="841744" y="2798192"/>
          <a:ext cx="2874556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447">
                  <a:extLst>
                    <a:ext uri="{9D8B030D-6E8A-4147-A177-3AD203B41FA5}">
                      <a16:colId xmlns:a16="http://schemas.microsoft.com/office/drawing/2014/main" val="3254795891"/>
                    </a:ext>
                  </a:extLst>
                </a:gridCol>
                <a:gridCol w="1112109">
                  <a:extLst>
                    <a:ext uri="{9D8B030D-6E8A-4147-A177-3AD203B41FA5}">
                      <a16:colId xmlns:a16="http://schemas.microsoft.com/office/drawing/2014/main" val="3830222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Constraint</a:t>
                      </a:r>
                    </a:p>
                    <a:p>
                      <a:pPr algn="ctr"/>
                      <a:r>
                        <a:rPr lang="en-US" sz="1600" dirty="0"/>
                        <a:t>(Student Request)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Students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1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A, B, C 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46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A, B, D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87565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A, D, 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6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B, C, D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86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B, D, 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60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C, D, 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2569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910E398-8A14-8E21-929F-F34840819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396319"/>
              </p:ext>
            </p:extLst>
          </p:nvPr>
        </p:nvGraphicFramePr>
        <p:xfrm>
          <a:off x="4903755" y="3006472"/>
          <a:ext cx="1054443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43">
                  <a:extLst>
                    <a:ext uri="{9D8B030D-6E8A-4147-A177-3AD203B41FA5}">
                      <a16:colId xmlns:a16="http://schemas.microsoft.com/office/drawing/2014/main" val="906631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Satisfied?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1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46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87565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6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86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60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2569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4823166-0C1F-5116-70EB-00AEED499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888864"/>
              </p:ext>
            </p:extLst>
          </p:nvPr>
        </p:nvGraphicFramePr>
        <p:xfrm>
          <a:off x="9605951" y="3005575"/>
          <a:ext cx="1218749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749">
                  <a:extLst>
                    <a:ext uri="{9D8B030D-6E8A-4147-A177-3AD203B41FA5}">
                      <a16:colId xmlns:a16="http://schemas.microsoft.com/office/drawing/2014/main" val="3254795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 Slots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1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b="0" dirty="0"/>
                        <a:t>,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1800" b="0" dirty="0"/>
                        <a:t>, 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sz="1800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46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b="0" dirty="0"/>
                        <a:t>,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1800" b="0" dirty="0"/>
                        <a:t>, </a:t>
                      </a:r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87565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1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b="0" dirty="0"/>
                        <a:t>, 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sz="1800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6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1800" b="0" dirty="0"/>
                        <a:t>, 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1306BA"/>
                          </a:solidFill>
                        </a:rPr>
                        <a:t>M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86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b="0" dirty="0"/>
                        <a:t>, 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60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1306BA"/>
                          </a:solidFill>
                        </a:rPr>
                        <a:t>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2569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52EFB8-6515-91D4-63D9-57E2690AB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53514"/>
              </p:ext>
            </p:extLst>
          </p:nvPr>
        </p:nvGraphicFramePr>
        <p:xfrm>
          <a:off x="6762688" y="2797295"/>
          <a:ext cx="2874556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447">
                  <a:extLst>
                    <a:ext uri="{9D8B030D-6E8A-4147-A177-3AD203B41FA5}">
                      <a16:colId xmlns:a16="http://schemas.microsoft.com/office/drawing/2014/main" val="3254795891"/>
                    </a:ext>
                  </a:extLst>
                </a:gridCol>
                <a:gridCol w="1112109">
                  <a:extLst>
                    <a:ext uri="{9D8B030D-6E8A-4147-A177-3AD203B41FA5}">
                      <a16:colId xmlns:a16="http://schemas.microsoft.com/office/drawing/2014/main" val="3830222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Constraint</a:t>
                      </a:r>
                    </a:p>
                    <a:p>
                      <a:pPr algn="ctr"/>
                      <a:r>
                        <a:rPr lang="en-US" sz="1600" dirty="0"/>
                        <a:t>(Student Request)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Students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1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A, B, C 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46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A, B, D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87565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A, D, 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6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B, C, D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86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B, D, 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60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C, D, 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2569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03603F9-59B0-8F12-3517-113D6E224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895768"/>
              </p:ext>
            </p:extLst>
          </p:nvPr>
        </p:nvGraphicFramePr>
        <p:xfrm>
          <a:off x="10824699" y="3005575"/>
          <a:ext cx="1054443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43">
                  <a:extLst>
                    <a:ext uri="{9D8B030D-6E8A-4147-A177-3AD203B41FA5}">
                      <a16:colId xmlns:a16="http://schemas.microsoft.com/office/drawing/2014/main" val="906631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Satisfied?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1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46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87565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6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86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60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256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16532B-DAEB-51D8-5942-08C26B7CD9F5}"/>
                  </a:ext>
                </a:extLst>
              </p:cNvPr>
              <p:cNvSpPr txBox="1"/>
              <p:nvPr/>
            </p:nvSpPr>
            <p:spPr>
              <a:xfrm>
                <a:off x="7751805" y="2243298"/>
                <a:ext cx="14086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1306BA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50"/>
                              </a:solidFill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1306BA"/>
                              </a:solidFill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F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16532B-DAEB-51D8-5942-08C26B7CD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805" y="2243298"/>
                <a:ext cx="1408670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992B5F-ACA1-02B5-13AE-A3D65EBA04AB}"/>
                  </a:ext>
                </a:extLst>
              </p:cNvPr>
              <p:cNvSpPr txBox="1"/>
              <p:nvPr/>
            </p:nvSpPr>
            <p:spPr>
              <a:xfrm>
                <a:off x="8944807" y="2243298"/>
                <a:ext cx="20512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992B5F-ACA1-02B5-13AE-A3D65EBA0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807" y="2243298"/>
                <a:ext cx="20512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57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5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7ED7-0206-DE9E-3041-1AC9D1BD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A4A3D6AD-EC81-86F6-346A-4BFDA8B7E31E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Population and Parent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0DAA5-53A1-047C-4468-9A0DD8075DE2}"/>
              </a:ext>
            </a:extLst>
          </p:cNvPr>
          <p:cNvSpPr txBox="1"/>
          <p:nvPr/>
        </p:nvSpPr>
        <p:spPr>
          <a:xfrm>
            <a:off x="1861457" y="1467323"/>
            <a:ext cx="516497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For an initial population, we can randomly generate strings and  and calculate their fitness: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8698A67-FE69-B86C-34DD-4AC4C4CE6F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4583102"/>
                  </p:ext>
                </p:extLst>
              </p:nvPr>
            </p:nvGraphicFramePr>
            <p:xfrm>
              <a:off x="7641674" y="951402"/>
              <a:ext cx="2329469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486930">
                      <a:extLst>
                        <a:ext uri="{9D8B030D-6E8A-4147-A177-3AD203B41FA5}">
                          <a16:colId xmlns:a16="http://schemas.microsoft.com/office/drawing/2014/main" val="2294228095"/>
                        </a:ext>
                      </a:extLst>
                    </a:gridCol>
                    <a:gridCol w="842539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Individual</a:t>
                          </a:r>
                          <a:r>
                            <a:rPr lang="en-US" dirty="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MMFTM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t>TTFMM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FMTTF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MTTTF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8698A67-FE69-B86C-34DD-4AC4C4CE6F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4583102"/>
                  </p:ext>
                </p:extLst>
              </p:nvPr>
            </p:nvGraphicFramePr>
            <p:xfrm>
              <a:off x="7641674" y="951402"/>
              <a:ext cx="2329469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486930">
                      <a:extLst>
                        <a:ext uri="{9D8B030D-6E8A-4147-A177-3AD203B41FA5}">
                          <a16:colId xmlns:a16="http://schemas.microsoft.com/office/drawing/2014/main" val="2294228095"/>
                        </a:ext>
                      </a:extLst>
                    </a:gridCol>
                    <a:gridCol w="842539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0" t="-8333" r="-5819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6259" t="-8333" r="-2158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MMFTM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t>TTFMM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FMTTF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MTTTF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83807-588E-05F3-0FAA-593F371283A5}"/>
                  </a:ext>
                </a:extLst>
              </p:cNvPr>
              <p:cNvSpPr txBox="1"/>
              <p:nvPr/>
            </p:nvSpPr>
            <p:spPr>
              <a:xfrm>
                <a:off x="8482915" y="2707667"/>
                <a:ext cx="1795848" cy="7630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83807-588E-05F3-0FAA-593F37128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915" y="2707667"/>
                <a:ext cx="1795848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49BA38C-6A36-9A55-04B9-F3192B34D4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014792"/>
                  </p:ext>
                </p:extLst>
              </p:nvPr>
            </p:nvGraphicFramePr>
            <p:xfrm>
              <a:off x="9971143" y="951402"/>
              <a:ext cx="615240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615240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~%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49BA38C-6A36-9A55-04B9-F3192B34D4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014792"/>
                  </p:ext>
                </p:extLst>
              </p:nvPr>
            </p:nvGraphicFramePr>
            <p:xfrm>
              <a:off x="9971143" y="951402"/>
              <a:ext cx="615240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615240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0" t="-1667" r="-2941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8ECA2D-CE00-51FB-C224-5EC5CBF8F8ED}"/>
                  </a:ext>
                </a:extLst>
              </p:cNvPr>
              <p:cNvSpPr txBox="1"/>
              <p:nvPr/>
            </p:nvSpPr>
            <p:spPr>
              <a:xfrm>
                <a:off x="843769" y="4744346"/>
                <a:ext cx="6406117" cy="1938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/>
                  <a:t>Just like Stochastic Hill Climbing, we: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Transform </a:t>
                </a:r>
                <a14:m>
                  <m:oMath xmlns:m="http://schemas.openxmlformats.org/officeDocument/2006/math">
                    <m:r>
                      <a:rPr lang="ar-AE" sz="2000" i="1" spc="-50" dirty="0">
                        <a:latin typeface="Cambria Math" panose="02040503050406030204" pitchFamily="18" charset="0"/>
                        <a:cs typeface="Times New Roman"/>
                      </a:rPr>
                      <m:t>𝑓</m:t>
                    </m:r>
                    <m:d>
                      <m:dPr>
                        <m:ctrlPr>
                          <a:rPr lang="ar-AE" sz="2000" i="1" spc="-50" dirty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ar-AE" sz="2000" i="1" spc="-5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>
                    <a:latin typeface="Times New Roman"/>
                    <a:cs typeface="Times New Roman"/>
                  </a:rPr>
                  <a:t> </a:t>
                </a:r>
                <a:r>
                  <a:rPr lang="en-US" sz="2000" dirty="0"/>
                  <a:t>into a probability distribution over individuals, with higher </a:t>
                </a:r>
                <a14:m>
                  <m:oMath xmlns:m="http://schemas.openxmlformats.org/officeDocument/2006/math">
                    <m:r>
                      <a:rPr lang="ar-AE" sz="2000" i="1" spc="-50" dirty="0">
                        <a:latin typeface="Cambria Math" panose="02040503050406030204" pitchFamily="18" charset="0"/>
                        <a:cs typeface="Times New Roman"/>
                      </a:rPr>
                      <m:t>𝑓</m:t>
                    </m:r>
                    <m:d>
                      <m:dPr>
                        <m:ctrlPr>
                          <a:rPr lang="ar-AE" sz="2000" i="1" spc="-50" dirty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ar-AE" sz="2000" i="1" spc="-5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/>
                  <a:t> values receiving higher probability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Does not always pick the best individual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8ECA2D-CE00-51FB-C224-5EC5CBF8F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69" y="4744346"/>
                <a:ext cx="6406117" cy="1938992"/>
              </a:xfrm>
              <a:prstGeom prst="rect">
                <a:avLst/>
              </a:prstGeom>
              <a:blipFill>
                <a:blip r:embed="rId5"/>
                <a:stretch>
                  <a:fillRect l="-951" t="-1572" b="-47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C1C5403-E7DE-589D-B97C-A7E1B0347E2F}"/>
              </a:ext>
            </a:extLst>
          </p:cNvPr>
          <p:cNvSpPr txBox="1"/>
          <p:nvPr/>
        </p:nvSpPr>
        <p:spPr>
          <a:xfrm>
            <a:off x="7991475" y="5359899"/>
            <a:ext cx="3880630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FMTTF is most likely to be selected as a parent but is not guaranteed.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3399FC-D087-DC99-37D0-F6511B6EE2F5}"/>
              </a:ext>
            </a:extLst>
          </p:cNvPr>
          <p:cNvSpPr txBox="1"/>
          <p:nvPr/>
        </p:nvSpPr>
        <p:spPr>
          <a:xfrm>
            <a:off x="1540455" y="4190348"/>
            <a:ext cx="455554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0B050"/>
                </a:solidFill>
              </a:rPr>
              <a:t>Selecting Parents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AE7137-5906-CB0F-4436-3CE5F040BF46}"/>
              </a:ext>
            </a:extLst>
          </p:cNvPr>
          <p:cNvSpPr txBox="1"/>
          <p:nvPr/>
        </p:nvSpPr>
        <p:spPr>
          <a:xfrm>
            <a:off x="843769" y="2921168"/>
            <a:ext cx="6406117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A </a:t>
            </a:r>
            <a:r>
              <a:rPr lang="en-US" sz="2000" b="1" i="1" dirty="0">
                <a:solidFill>
                  <a:srgbClr val="1306BA"/>
                </a:solidFill>
              </a:rPr>
              <a:t>parent</a:t>
            </a:r>
            <a:r>
              <a:rPr lang="en-US" sz="2000" dirty="0"/>
              <a:t> is an individual from the current population that is selected to contribute genetic material to create offspring for the next generation.</a:t>
            </a:r>
          </a:p>
        </p:txBody>
      </p:sp>
    </p:spTree>
    <p:extLst>
      <p:ext uri="{BB962C8B-B14F-4D97-AF65-F5344CB8AC3E}">
        <p14:creationId xmlns:p14="http://schemas.microsoft.com/office/powerpoint/2010/main" val="378118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 animBg="1"/>
      <p:bldP spid="20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2BB58-BF77-5009-46D7-195952F19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59ED6210-6E79-5A9B-3042-848F85A99445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Crossover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E35EC-BB82-AD1D-DBC3-1B4A143A8439}"/>
              </a:ext>
            </a:extLst>
          </p:cNvPr>
          <p:cNvSpPr txBox="1"/>
          <p:nvPr/>
        </p:nvSpPr>
        <p:spPr>
          <a:xfrm>
            <a:off x="2579370" y="3087148"/>
            <a:ext cx="1169669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Parents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A4FE8-B5C9-3EFB-DF51-14EC772F910D}"/>
              </a:ext>
            </a:extLst>
          </p:cNvPr>
          <p:cNvSpPr txBox="1"/>
          <p:nvPr/>
        </p:nvSpPr>
        <p:spPr>
          <a:xfrm>
            <a:off x="4829174" y="3087148"/>
            <a:ext cx="147306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306BA"/>
                </a:solidFill>
              </a:rPr>
              <a:t>MMFTM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7733B-79BD-A245-C355-F7BD94F6F1A2}"/>
              </a:ext>
            </a:extLst>
          </p:cNvPr>
          <p:cNvSpPr txBox="1"/>
          <p:nvPr/>
        </p:nvSpPr>
        <p:spPr>
          <a:xfrm>
            <a:off x="6696074" y="3087148"/>
            <a:ext cx="147306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FMTTF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3FB4BB-85C9-3F80-331D-9EFC46D31025}"/>
              </a:ext>
            </a:extLst>
          </p:cNvPr>
          <p:cNvSpPr txBox="1"/>
          <p:nvPr/>
        </p:nvSpPr>
        <p:spPr>
          <a:xfrm>
            <a:off x="933450" y="1359708"/>
            <a:ext cx="5076825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 i="1" dirty="0">
                <a:solidFill>
                  <a:srgbClr val="1306BA"/>
                </a:solidFill>
              </a:rPr>
              <a:t>Crossover</a:t>
            </a:r>
            <a:r>
              <a:rPr lang="en-US" sz="2200" dirty="0"/>
              <a:t> is the operation of combining genetic material from two parents to create </a:t>
            </a:r>
            <a:r>
              <a:rPr lang="en-US" sz="2200" b="1" i="1" dirty="0"/>
              <a:t>two</a:t>
            </a:r>
            <a:r>
              <a:rPr lang="en-US" sz="2200" dirty="0"/>
              <a:t> children.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1470D5-4280-08A8-8367-33BA966A99B2}"/>
              </a:ext>
            </a:extLst>
          </p:cNvPr>
          <p:cNvSpPr txBox="1"/>
          <p:nvPr/>
        </p:nvSpPr>
        <p:spPr>
          <a:xfrm>
            <a:off x="6771095" y="1359707"/>
            <a:ext cx="4854016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dirty="0"/>
              <a:t>This is the way for the genetic algorithm to </a:t>
            </a:r>
            <a:r>
              <a:rPr lang="en-US" sz="2200" b="1" dirty="0"/>
              <a:t>mix traits</a:t>
            </a:r>
            <a:r>
              <a:rPr lang="en-US" sz="2200" dirty="0"/>
              <a:t> from different solutions to explore new combinations.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66DFCE-EE09-839E-BD09-C924E0ECE9FE}"/>
              </a:ext>
            </a:extLst>
          </p:cNvPr>
          <p:cNvSpPr txBox="1"/>
          <p:nvPr/>
        </p:nvSpPr>
        <p:spPr>
          <a:xfrm>
            <a:off x="4829174" y="4988315"/>
            <a:ext cx="147306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306BA"/>
                </a:solidFill>
              </a:rPr>
              <a:t>MM</a:t>
            </a:r>
            <a:r>
              <a:rPr lang="en-US" sz="2800" dirty="0">
                <a:solidFill>
                  <a:srgbClr val="FF0000"/>
                </a:solidFill>
              </a:rPr>
              <a:t>TTF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09523A-E443-41BC-C437-078B038BF2F2}"/>
              </a:ext>
            </a:extLst>
          </p:cNvPr>
          <p:cNvSpPr txBox="1"/>
          <p:nvPr/>
        </p:nvSpPr>
        <p:spPr>
          <a:xfrm>
            <a:off x="6696074" y="4988315"/>
            <a:ext cx="147306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FM</a:t>
            </a:r>
            <a:r>
              <a:rPr lang="en-US" sz="2800" dirty="0">
                <a:solidFill>
                  <a:srgbClr val="1306BA"/>
                </a:solidFill>
              </a:rPr>
              <a:t>FTM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B52C4-809A-2822-A5B8-97A7F6EA430E}"/>
              </a:ext>
            </a:extLst>
          </p:cNvPr>
          <p:cNvSpPr txBox="1"/>
          <p:nvPr/>
        </p:nvSpPr>
        <p:spPr>
          <a:xfrm>
            <a:off x="2579370" y="4988315"/>
            <a:ext cx="1382496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Offspring</a:t>
            </a:r>
            <a:endParaRPr lang="en-US" sz="2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666F4A-5944-6005-E534-E84B343AEF3A}"/>
              </a:ext>
            </a:extLst>
          </p:cNvPr>
          <p:cNvSpPr txBox="1"/>
          <p:nvPr/>
        </p:nvSpPr>
        <p:spPr>
          <a:xfrm>
            <a:off x="7774069" y="4099286"/>
            <a:ext cx="276042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/>
              <a:t>Crossover Point: Index 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CCE0BD-716A-8D99-A837-718E2744E87C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 flipH="1">
            <a:off x="5565709" y="3610368"/>
            <a:ext cx="1866900" cy="1377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48E3CE-1126-EE5E-9648-6774335F258B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565709" y="3610368"/>
            <a:ext cx="0" cy="1377947"/>
          </a:xfrm>
          <a:prstGeom prst="straightConnector1">
            <a:avLst/>
          </a:prstGeom>
          <a:ln w="19050">
            <a:solidFill>
              <a:srgbClr val="1306B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F17C05-70F9-77DB-8015-378C364F9115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>
            <a:off x="7432609" y="3610368"/>
            <a:ext cx="0" cy="1377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4E9DF4-915E-2D26-2138-2CB71B3AF600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>
            <a:off x="5565709" y="3610368"/>
            <a:ext cx="1866900" cy="1377947"/>
          </a:xfrm>
          <a:prstGeom prst="straightConnector1">
            <a:avLst/>
          </a:prstGeom>
          <a:ln w="19050">
            <a:solidFill>
              <a:srgbClr val="1306B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9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5D435-0915-AB8C-7263-C6463C6AA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D7FB64D4-8365-E6BD-F025-98DF3BF63C2A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EAE19-2832-D51A-093A-4AEF66090058}"/>
              </a:ext>
            </a:extLst>
          </p:cNvPr>
          <p:cNvSpPr txBox="1"/>
          <p:nvPr/>
        </p:nvSpPr>
        <p:spPr>
          <a:xfrm>
            <a:off x="7199629" y="3385391"/>
            <a:ext cx="1169669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Original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8871E-6252-E11D-0AA4-F88A45DDA825}"/>
              </a:ext>
            </a:extLst>
          </p:cNvPr>
          <p:cNvSpPr txBox="1"/>
          <p:nvPr/>
        </p:nvSpPr>
        <p:spPr>
          <a:xfrm>
            <a:off x="8975798" y="3346196"/>
            <a:ext cx="120137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M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</a:t>
            </a:r>
            <a:r>
              <a:rPr lang="en-US" sz="2800" dirty="0">
                <a:latin typeface="Consolas" panose="020B0609020204030204" pitchFamily="49" charset="0"/>
              </a:rPr>
              <a:t>FTM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80431-03A4-ECD5-C0FD-710B3B074B8C}"/>
              </a:ext>
            </a:extLst>
          </p:cNvPr>
          <p:cNvSpPr txBox="1"/>
          <p:nvPr/>
        </p:nvSpPr>
        <p:spPr>
          <a:xfrm>
            <a:off x="10584716" y="3339225"/>
            <a:ext cx="120137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FMT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latin typeface="Consolas" panose="020B0609020204030204" pitchFamily="49" charset="0"/>
              </a:rPr>
              <a:t>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D7119-C7E6-2444-6965-048ED4C0CEAD}"/>
              </a:ext>
            </a:extLst>
          </p:cNvPr>
          <p:cNvSpPr txBox="1"/>
          <p:nvPr/>
        </p:nvSpPr>
        <p:spPr>
          <a:xfrm>
            <a:off x="731227" y="899210"/>
            <a:ext cx="5076825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 i="1" dirty="0">
                <a:solidFill>
                  <a:srgbClr val="1306BA"/>
                </a:solidFill>
              </a:rPr>
              <a:t>Mutation</a:t>
            </a:r>
            <a:r>
              <a:rPr lang="en-US" sz="2200" dirty="0"/>
              <a:t> is </a:t>
            </a:r>
            <a:r>
              <a:rPr lang="en-US" sz="2400" dirty="0" err="1"/>
              <a:t>is</a:t>
            </a:r>
            <a:r>
              <a:rPr lang="en-US" sz="2400" dirty="0"/>
              <a:t> the operation of randomly modifying individual genes (elements) of a chromosome.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2F7BB-C894-4A25-300B-FA2EB0505BF9}"/>
              </a:ext>
            </a:extLst>
          </p:cNvPr>
          <p:cNvSpPr txBox="1"/>
          <p:nvPr/>
        </p:nvSpPr>
        <p:spPr>
          <a:xfrm>
            <a:off x="6715844" y="899209"/>
            <a:ext cx="4854016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This is a way for a genetic algorithm to introduce new genetic variation and explore solutions beyond the current population.</a:t>
            </a:r>
            <a:endParaRPr lang="en-US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809268-77DD-DD0F-3CCA-93B6EEEC7CA7}"/>
              </a:ext>
            </a:extLst>
          </p:cNvPr>
          <p:cNvSpPr txBox="1"/>
          <p:nvPr/>
        </p:nvSpPr>
        <p:spPr>
          <a:xfrm>
            <a:off x="8975798" y="5220201"/>
            <a:ext cx="120137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M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US" sz="2800" dirty="0">
                <a:latin typeface="Consolas" panose="020B0609020204030204" pitchFamily="49" charset="0"/>
              </a:rPr>
              <a:t>FTM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B44AC-E8F2-ECFB-DDF1-BD5A06A3A0FF}"/>
              </a:ext>
            </a:extLst>
          </p:cNvPr>
          <p:cNvSpPr txBox="1"/>
          <p:nvPr/>
        </p:nvSpPr>
        <p:spPr>
          <a:xfrm>
            <a:off x="10584716" y="5220201"/>
            <a:ext cx="120137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FMF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M</a:t>
            </a:r>
            <a:r>
              <a:rPr lang="en-US" sz="2800" dirty="0">
                <a:latin typeface="Consolas" panose="020B0609020204030204" pitchFamily="49" charset="0"/>
              </a:rPr>
              <a:t>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62B834-B10B-BFF9-DED0-AC6525D96194}"/>
              </a:ext>
            </a:extLst>
          </p:cNvPr>
          <p:cNvSpPr txBox="1"/>
          <p:nvPr/>
        </p:nvSpPr>
        <p:spPr>
          <a:xfrm>
            <a:off x="7199629" y="5222662"/>
            <a:ext cx="1382496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Mutated</a:t>
            </a:r>
            <a:endParaRPr lang="en-US" sz="2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88291-0E12-38C4-FF0C-238F5F3EF06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9576485" y="3869416"/>
            <a:ext cx="0" cy="13507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88BE807-9712-763A-7491-662149927374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>
            <a:off x="11185403" y="3862445"/>
            <a:ext cx="0" cy="1357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ADD917-4B75-5958-5F15-B62555C9FD05}"/>
              </a:ext>
            </a:extLst>
          </p:cNvPr>
          <p:cNvSpPr txBox="1"/>
          <p:nvPr/>
        </p:nvSpPr>
        <p:spPr>
          <a:xfrm>
            <a:off x="999982" y="2374793"/>
            <a:ext cx="494375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mutation rate </a:t>
            </a:r>
            <a:r>
              <a:rPr lang="en-US" dirty="0"/>
              <a:t>controls how often mutations occur (in each position of an individual).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8FE0001A-459E-4CCE-0429-54E291844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859037"/>
                  </p:ext>
                </p:extLst>
              </p:nvPr>
            </p:nvGraphicFramePr>
            <p:xfrm>
              <a:off x="697016" y="3287537"/>
              <a:ext cx="2970044" cy="22910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03631">
                      <a:extLst>
                        <a:ext uri="{9D8B030D-6E8A-4147-A177-3AD203B41FA5}">
                          <a16:colId xmlns:a16="http://schemas.microsoft.com/office/drawing/2014/main" val="3254795891"/>
                        </a:ext>
                      </a:extLst>
                    </a:gridCol>
                    <a:gridCol w="1266413">
                      <a:extLst>
                        <a:ext uri="{9D8B030D-6E8A-4147-A177-3AD203B41FA5}">
                          <a16:colId xmlns:a16="http://schemas.microsoft.com/office/drawing/2014/main" val="383022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Mutation Rate</a:t>
                          </a:r>
                          <a:r>
                            <a:rPr lang="en-US" sz="16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600" dirty="0"/>
                            <a:t>)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Behavior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411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0.001 </a:t>
                          </a:r>
                          <a:r>
                            <a:rPr lang="en-US" dirty="0"/>
                            <a:t>(too low)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Rare mutations 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464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0.05</a:t>
                          </a:r>
                          <a:r>
                            <a:rPr lang="en-US" dirty="0"/>
                            <a:t> (good) 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dirty="0"/>
                            <a:t>Occasional mutations 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4875653"/>
                      </a:ext>
                    </a:extLst>
                  </a:tr>
                  <a:tr h="416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0.5</a:t>
                          </a:r>
                          <a:r>
                            <a:rPr lang="en-US" dirty="0"/>
                            <a:t> (too high) 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Frequent mutations 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59625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8FE0001A-459E-4CCE-0429-54E291844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859037"/>
                  </p:ext>
                </p:extLst>
              </p:nvPr>
            </p:nvGraphicFramePr>
            <p:xfrm>
              <a:off x="697016" y="3287537"/>
              <a:ext cx="2970044" cy="22910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03631">
                      <a:extLst>
                        <a:ext uri="{9D8B030D-6E8A-4147-A177-3AD203B41FA5}">
                          <a16:colId xmlns:a16="http://schemas.microsoft.com/office/drawing/2014/main" val="3254795891"/>
                        </a:ext>
                      </a:extLst>
                    </a:gridCol>
                    <a:gridCol w="1266413">
                      <a:extLst>
                        <a:ext uri="{9D8B030D-6E8A-4147-A177-3AD203B41FA5}">
                          <a16:colId xmlns:a16="http://schemas.microsoft.com/office/drawing/2014/main" val="383022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" t="-4918" r="-75714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Behavior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41104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0.001 </a:t>
                          </a:r>
                          <a:r>
                            <a:rPr lang="en-US" dirty="0"/>
                            <a:t>(too low)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Rare mutations 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4647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0.05</a:t>
                          </a:r>
                          <a:r>
                            <a:rPr lang="en-US" dirty="0"/>
                            <a:t> (good) 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dirty="0"/>
                            <a:t>Occasional mutations 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48756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0.5</a:t>
                          </a:r>
                          <a:r>
                            <a:rPr lang="en-US" dirty="0"/>
                            <a:t> (too high) 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Frequent mutations 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596254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2509D20-7D19-5BDB-78AA-7D7DB544A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284223"/>
              </p:ext>
            </p:extLst>
          </p:nvPr>
        </p:nvGraphicFramePr>
        <p:xfrm>
          <a:off x="3667060" y="3287537"/>
          <a:ext cx="2653876" cy="2291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53876">
                  <a:extLst>
                    <a:ext uri="{9D8B030D-6E8A-4147-A177-3AD203B41FA5}">
                      <a16:colId xmlns:a16="http://schemas.microsoft.com/office/drawing/2014/main" val="3254795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1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 lacks diversity, converges too quickly 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46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Maintains diversity, steady improvement 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87565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solutions disrupted, poor convergence 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6254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1669AC7-F413-B404-F016-3D25EE069604}"/>
              </a:ext>
            </a:extLst>
          </p:cNvPr>
          <p:cNvSpPr txBox="1"/>
          <p:nvPr/>
        </p:nvSpPr>
        <p:spPr>
          <a:xfrm>
            <a:off x="238857" y="6053311"/>
            <a:ext cx="653223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/>
              <a:t>Convergence</a:t>
            </a:r>
            <a:r>
              <a:rPr lang="en-US" dirty="0"/>
              <a:t>: When individuals in the population become highly similar to each other and fitness values stabilize across generations.</a:t>
            </a:r>
          </a:p>
        </p:txBody>
      </p:sp>
    </p:spTree>
    <p:extLst>
      <p:ext uri="{BB962C8B-B14F-4D97-AF65-F5344CB8AC3E}">
        <p14:creationId xmlns:p14="http://schemas.microsoft.com/office/powerpoint/2010/main" val="12230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489B3-D79D-B667-4C8D-7768EB3EE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23C649FB-1530-9D82-1D91-0AA732A86AFB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Next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60CB04D-DA39-19B5-6F8C-028BBCA83F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334155"/>
                  </p:ext>
                </p:extLst>
              </p:nvPr>
            </p:nvGraphicFramePr>
            <p:xfrm>
              <a:off x="1299489" y="1507816"/>
              <a:ext cx="2329469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486930">
                      <a:extLst>
                        <a:ext uri="{9D8B030D-6E8A-4147-A177-3AD203B41FA5}">
                          <a16:colId xmlns:a16="http://schemas.microsoft.com/office/drawing/2014/main" val="2294228095"/>
                        </a:ext>
                      </a:extLst>
                    </a:gridCol>
                    <a:gridCol w="842539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Individual</a:t>
                          </a:r>
                          <a:r>
                            <a:rPr lang="en-US" dirty="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MMFTM</a:t>
                          </a:r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t>TTFMM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t>FMTTF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MTTTF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60CB04D-DA39-19B5-6F8C-028BBCA83F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334155"/>
                  </p:ext>
                </p:extLst>
              </p:nvPr>
            </p:nvGraphicFramePr>
            <p:xfrm>
              <a:off x="1299489" y="1507816"/>
              <a:ext cx="2329469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486930">
                      <a:extLst>
                        <a:ext uri="{9D8B030D-6E8A-4147-A177-3AD203B41FA5}">
                          <a16:colId xmlns:a16="http://schemas.microsoft.com/office/drawing/2014/main" val="2294228095"/>
                        </a:ext>
                      </a:extLst>
                    </a:gridCol>
                    <a:gridCol w="842539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0" t="-8333" r="-5819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6259" t="-8333" r="-2158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MMFTM</a:t>
                          </a:r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t>TTFMM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t>FMTTF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MTTTF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0E2F94C-FB9D-5645-3087-065B4D286C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1627148"/>
                  </p:ext>
                </p:extLst>
              </p:nvPr>
            </p:nvGraphicFramePr>
            <p:xfrm>
              <a:off x="3628958" y="1507816"/>
              <a:ext cx="615240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615240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~%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0E2F94C-FB9D-5645-3087-065B4D286C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1627148"/>
                  </p:ext>
                </p:extLst>
              </p:nvPr>
            </p:nvGraphicFramePr>
            <p:xfrm>
              <a:off x="3628958" y="1507816"/>
              <a:ext cx="615240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615240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t="-1667" r="-2941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0214C40-B9D0-E22E-BAED-4C219CC0E75F}"/>
              </a:ext>
            </a:extLst>
          </p:cNvPr>
          <p:cNvSpPr txBox="1"/>
          <p:nvPr/>
        </p:nvSpPr>
        <p:spPr>
          <a:xfrm>
            <a:off x="1097768" y="897501"/>
            <a:ext cx="3308472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The Original Population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55A33C95-A430-15F6-F635-6BE397EA1E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6897857"/>
                  </p:ext>
                </p:extLst>
              </p:nvPr>
            </p:nvGraphicFramePr>
            <p:xfrm>
              <a:off x="8255422" y="1507816"/>
              <a:ext cx="2329469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486930">
                      <a:extLst>
                        <a:ext uri="{9D8B030D-6E8A-4147-A177-3AD203B41FA5}">
                          <a16:colId xmlns:a16="http://schemas.microsoft.com/office/drawing/2014/main" val="2294228095"/>
                        </a:ext>
                      </a:extLst>
                    </a:gridCol>
                    <a:gridCol w="842539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dirty="0"/>
                            <a:t>Individual</a:t>
                          </a:r>
                          <a:r>
                            <a:rPr lang="en-US" dirty="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FMFTT</a:t>
                          </a:r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11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MMTTF</a:t>
                          </a:r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13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MMTFF</a:t>
                          </a:r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4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FTTTF</a:t>
                          </a:r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0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55A33C95-A430-15F6-F635-6BE397EA1E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6897857"/>
                  </p:ext>
                </p:extLst>
              </p:nvPr>
            </p:nvGraphicFramePr>
            <p:xfrm>
              <a:off x="8255422" y="1507816"/>
              <a:ext cx="2329469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486930">
                      <a:extLst>
                        <a:ext uri="{9D8B030D-6E8A-4147-A177-3AD203B41FA5}">
                          <a16:colId xmlns:a16="http://schemas.microsoft.com/office/drawing/2014/main" val="2294228095"/>
                        </a:ext>
                      </a:extLst>
                    </a:gridCol>
                    <a:gridCol w="842539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" t="-8333" r="-5819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6259" t="-8333" r="-2158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FMFTT</a:t>
                          </a:r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11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MMTTF</a:t>
                          </a:r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13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MMTFF</a:t>
                          </a:r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4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FTTTF</a:t>
                          </a:r>
                          <a:endParaRPr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0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30F98EB-3462-3D55-3227-1CA4241B0F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3992374"/>
                  </p:ext>
                </p:extLst>
              </p:nvPr>
            </p:nvGraphicFramePr>
            <p:xfrm>
              <a:off x="10584891" y="1507816"/>
              <a:ext cx="615240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615240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~%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39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46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1</a:t>
                          </a:r>
                          <a:r>
                            <a:rPr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0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30F98EB-3462-3D55-3227-1CA4241B0F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3992374"/>
                  </p:ext>
                </p:extLst>
              </p:nvPr>
            </p:nvGraphicFramePr>
            <p:xfrm>
              <a:off x="10584891" y="1507816"/>
              <a:ext cx="615240" cy="182880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615240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80" t="-1667" r="-2941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39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46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1</a:t>
                          </a:r>
                          <a:r>
                            <a:rPr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dirty="0"/>
                            <a:t>0</a:t>
                          </a:r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5442C06-168B-0CB7-CEDF-A61454EF9AF1}"/>
              </a:ext>
            </a:extLst>
          </p:cNvPr>
          <p:cNvSpPr txBox="1"/>
          <p:nvPr/>
        </p:nvSpPr>
        <p:spPr>
          <a:xfrm>
            <a:off x="4639332" y="2291954"/>
            <a:ext cx="33084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selection, crossover, + mutation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8A3376-E997-A845-5559-7FFF7979AE09}"/>
              </a:ext>
            </a:extLst>
          </p:cNvPr>
          <p:cNvCxnSpPr>
            <a:cxnSpLocks/>
          </p:cNvCxnSpPr>
          <p:nvPr/>
        </p:nvCxnSpPr>
        <p:spPr>
          <a:xfrm>
            <a:off x="4545623" y="2291954"/>
            <a:ext cx="35433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37902F-3CD5-A089-7217-F2AA56C8AF1A}"/>
                  </a:ext>
                </a:extLst>
              </p:cNvPr>
              <p:cNvSpPr txBox="1"/>
              <p:nvPr/>
            </p:nvSpPr>
            <p:spPr>
              <a:xfrm>
                <a:off x="9096661" y="3336616"/>
                <a:ext cx="1795848" cy="7630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37902F-3CD5-A089-7217-F2AA56C8A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661" y="3336616"/>
                <a:ext cx="1795848" cy="763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3E1ABA0-C4DC-773F-7B1E-C25E426BD381}"/>
              </a:ext>
            </a:extLst>
          </p:cNvPr>
          <p:cNvSpPr txBox="1"/>
          <p:nvPr/>
        </p:nvSpPr>
        <p:spPr>
          <a:xfrm>
            <a:off x="4244198" y="4041597"/>
            <a:ext cx="415796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We want to improve with each generation, but our next generation is worse!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12F7F6-77D5-B406-6DCE-7DDA57171267}"/>
              </a:ext>
            </a:extLst>
          </p:cNvPr>
          <p:cNvSpPr txBox="1"/>
          <p:nvPr/>
        </p:nvSpPr>
        <p:spPr>
          <a:xfrm>
            <a:off x="4376407" y="3031241"/>
            <a:ext cx="3881731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Average fitness dropped: 	8.75 → 7</a:t>
            </a:r>
          </a:p>
          <a:p>
            <a:r>
              <a:rPr lang="en-US" dirty="0"/>
              <a:t>Best fitness dropped: 	19 → 13</a:t>
            </a:r>
          </a:p>
          <a:p>
            <a:r>
              <a:rPr lang="en-US" dirty="0"/>
              <a:t>Total fitness dropped: 	35 → 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71A134-1E1F-9E00-3820-29623B13FC8A}"/>
              </a:ext>
            </a:extLst>
          </p:cNvPr>
          <p:cNvSpPr txBox="1"/>
          <p:nvPr/>
        </p:nvSpPr>
        <p:spPr>
          <a:xfrm>
            <a:off x="597589" y="5154830"/>
            <a:ext cx="822109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One solution: </a:t>
            </a:r>
            <a:r>
              <a:rPr lang="en-US" b="1" dirty="0"/>
              <a:t>Elitism</a:t>
            </a:r>
            <a:r>
              <a:rPr lang="en-US" dirty="0"/>
              <a:t>! Always keep the best individual(s) from the previous generation; we can modify the algorithm as: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07F89A-1461-C6F7-0E52-32E339D33BBE}"/>
              </a:ext>
            </a:extLst>
          </p:cNvPr>
          <p:cNvSpPr txBox="1"/>
          <p:nvPr/>
        </p:nvSpPr>
        <p:spPr>
          <a:xfrm>
            <a:off x="4060775" y="5732589"/>
            <a:ext cx="7905555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Consolas" panose="020B0609020204030204" pitchFamily="49" charset="0"/>
              </a:rPr>
              <a:t>5. New generation replaces old: {s} ← {t}, except:</a:t>
            </a:r>
          </a:p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</a:rPr>
              <a:t>       </a:t>
            </a:r>
            <a:r>
              <a:rPr lang="en-US" sz="1800" dirty="0">
                <a:latin typeface="Consolas" panose="020B0609020204030204" pitchFamily="49" charset="0"/>
              </a:rPr>
              <a:t>Keep the best k individuals from {s} in {t} (elitism)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4C3A0A-382C-0725-DABE-1712AA97540D}"/>
              </a:ext>
            </a:extLst>
          </p:cNvPr>
          <p:cNvSpPr txBox="1"/>
          <p:nvPr/>
        </p:nvSpPr>
        <p:spPr>
          <a:xfrm>
            <a:off x="8299384" y="897501"/>
            <a:ext cx="2727738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The Next Generation</a:t>
            </a:r>
            <a:endParaRPr lang="en-US" sz="22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FDE621-B66B-2DEE-91F9-1CA0509F1DA6}"/>
              </a:ext>
            </a:extLst>
          </p:cNvPr>
          <p:cNvCxnSpPr/>
          <p:nvPr/>
        </p:nvCxnSpPr>
        <p:spPr>
          <a:xfrm>
            <a:off x="834189" y="4910153"/>
            <a:ext cx="104995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27AB29-BDDA-73D5-3971-54C12AEE3399}"/>
                  </a:ext>
                </a:extLst>
              </p:cNvPr>
              <p:cNvSpPr txBox="1"/>
              <p:nvPr/>
            </p:nvSpPr>
            <p:spPr>
              <a:xfrm>
                <a:off x="2029089" y="3336616"/>
                <a:ext cx="1795848" cy="7630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27AB29-BDDA-73D5-3971-54C12AEE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089" y="3336616"/>
                <a:ext cx="1795848" cy="763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81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40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E762C-CFF1-A001-5ECD-8B473D9D3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2">
                <a:extLst>
                  <a:ext uri="{FF2B5EF4-FFF2-40B4-BE49-F238E27FC236}">
                    <a16:creationId xmlns:a16="http://schemas.microsoft.com/office/drawing/2014/main" id="{E764BBD1-8B29-F9AA-3CEF-0744B9598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89" y="69597"/>
                <a:ext cx="11153622" cy="5656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b="0" i="0" dirty="0">
                    <a:latin typeface="+mj-lt"/>
                  </a:rPr>
                  <a:t>-Queens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Title 12">
                <a:extLst>
                  <a:ext uri="{FF2B5EF4-FFF2-40B4-BE49-F238E27FC236}">
                    <a16:creationId xmlns:a16="http://schemas.microsoft.com/office/drawing/2014/main" id="{E764BBD1-8B29-F9AA-3CEF-0744B9598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9" y="69597"/>
                <a:ext cx="11153622" cy="565671"/>
              </a:xfrm>
              <a:prstGeom prst="rect">
                <a:avLst/>
              </a:prstGeom>
              <a:blipFill>
                <a:blip r:embed="rId2"/>
                <a:stretch>
                  <a:fillRect t="-22581" b="-47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3">
            <a:extLst>
              <a:ext uri="{FF2B5EF4-FFF2-40B4-BE49-F238E27FC236}">
                <a16:creationId xmlns:a16="http://schemas.microsoft.com/office/drawing/2014/main" id="{BD40EE75-A213-899B-47AA-09623D065E73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849730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4146B2-14D6-7209-5ED1-51A2C1857BCE}"/>
                  </a:ext>
                </a:extLst>
              </p:cNvPr>
              <p:cNvSpPr txBox="1"/>
              <p:nvPr/>
            </p:nvSpPr>
            <p:spPr>
              <a:xfrm>
                <a:off x="691678" y="982170"/>
                <a:ext cx="7753582" cy="2242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b="1" dirty="0"/>
                  <a:t>Classic puzzle</a:t>
                </a:r>
                <a:r>
                  <a:rPr lang="en-US" sz="2000" dirty="0"/>
                  <a:t>: Place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queens on an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chessboard so that no two queens attack each other (same row, column, or diagonal)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State</a:t>
                </a:r>
                <a:r>
                  <a:rPr lang="en-US" sz="2000" dirty="0"/>
                  <a:t>: Configuration of the board (position of all queens)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Objective function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Number of non-attacking queen pairs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Goal</a:t>
                </a:r>
                <a:r>
                  <a:rPr lang="en-US" sz="2000" dirty="0"/>
                  <a:t>: Maximize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Ideally, with all combinations: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i="1" dirty="0"/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4146B2-14D6-7209-5ED1-51A2C1857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78" y="982170"/>
                <a:ext cx="7753582" cy="2242152"/>
              </a:xfrm>
              <a:prstGeom prst="rect">
                <a:avLst/>
              </a:prstGeom>
              <a:blipFill>
                <a:blip r:embed="rId3"/>
                <a:stretch>
                  <a:fillRect l="-786" t="-1359" b="-1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ject 4">
            <a:extLst>
              <a:ext uri="{FF2B5EF4-FFF2-40B4-BE49-F238E27FC236}">
                <a16:creationId xmlns:a16="http://schemas.microsoft.com/office/drawing/2014/main" id="{E991F577-5667-D959-B5E2-6923A720D74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2075" y="298200"/>
            <a:ext cx="3122762" cy="3151998"/>
          </a:xfrm>
          <a:prstGeom prst="rect">
            <a:avLst/>
          </a:prstGeom>
        </p:spPr>
      </p:pic>
      <p:pic>
        <p:nvPicPr>
          <p:cNvPr id="19" name="Picture 18" descr="A hand touching a chess board&#10;&#10;AI-generated content may be incorrect.">
            <a:extLst>
              <a:ext uri="{FF2B5EF4-FFF2-40B4-BE49-F238E27FC236}">
                <a16:creationId xmlns:a16="http://schemas.microsoft.com/office/drawing/2014/main" id="{62810D90-AF8A-3F5F-64AB-4E8096D364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051" b="10566"/>
          <a:stretch>
            <a:fillRect/>
          </a:stretch>
        </p:blipFill>
        <p:spPr>
          <a:xfrm>
            <a:off x="8757249" y="3730473"/>
            <a:ext cx="3323003" cy="27043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E69005-6B5D-D890-8AAB-E4C356B50877}"/>
              </a:ext>
            </a:extLst>
          </p:cNvPr>
          <p:cNvSpPr txBox="1"/>
          <p:nvPr/>
        </p:nvSpPr>
        <p:spPr>
          <a:xfrm>
            <a:off x="10701787" y="6434854"/>
            <a:ext cx="149021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nano banana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CEC8BF-AEDA-6FD4-CB5E-DF328AAB1AE5}"/>
                  </a:ext>
                </a:extLst>
              </p:cNvPr>
              <p:cNvSpPr txBox="1"/>
              <p:nvPr/>
            </p:nvSpPr>
            <p:spPr>
              <a:xfrm>
                <a:off x="1293962" y="5458030"/>
                <a:ext cx="660783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(e.g.,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 sz="2000" dirty="0"/>
                  <a:t>), the search space becomes intractable; optimization methods will scale much better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CEC8BF-AEDA-6FD4-CB5E-DF328AAB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2" y="5458030"/>
                <a:ext cx="6607834" cy="707886"/>
              </a:xfrm>
              <a:prstGeom prst="rect">
                <a:avLst/>
              </a:prstGeom>
              <a:blipFill>
                <a:blip r:embed="rId7"/>
                <a:stretch>
                  <a:fillRect l="-923" t="-4310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80030D-FB2D-D638-CB42-06602A1D3146}"/>
                  </a:ext>
                </a:extLst>
              </p:cNvPr>
              <p:cNvSpPr txBox="1"/>
              <p:nvPr/>
            </p:nvSpPr>
            <p:spPr>
              <a:xfrm>
                <a:off x="1293962" y="4313574"/>
                <a:ext cx="660783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This problem can be solved using traditional search methods. However, consider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the number of queens and number of sides on the chessboard, becomes large.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80030D-FB2D-D638-CB42-06602A1D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2" y="4313574"/>
                <a:ext cx="6607834" cy="1015663"/>
              </a:xfrm>
              <a:prstGeom prst="rect">
                <a:avLst/>
              </a:prstGeom>
              <a:blipFill>
                <a:blip r:embed="rId8"/>
                <a:stretch>
                  <a:fillRect l="-923" t="-3614" r="-92" b="-10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C88541F-8F91-4662-7D9B-07C51F65BF43}"/>
              </a:ext>
            </a:extLst>
          </p:cNvPr>
          <p:cNvSpPr txBox="1"/>
          <p:nvPr/>
        </p:nvSpPr>
        <p:spPr>
          <a:xfrm>
            <a:off x="9092241" y="4086988"/>
            <a:ext cx="698740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Ug!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AEA110-7A2F-9B4F-0749-B7C4C92EF531}"/>
              </a:ext>
            </a:extLst>
          </p:cNvPr>
          <p:cNvSpPr txBox="1"/>
          <p:nvPr/>
        </p:nvSpPr>
        <p:spPr>
          <a:xfrm>
            <a:off x="1293962" y="3825731"/>
            <a:ext cx="660783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Why optimization instead of search?</a:t>
            </a:r>
          </a:p>
        </p:txBody>
      </p:sp>
    </p:spTree>
    <p:extLst>
      <p:ext uri="{BB962C8B-B14F-4D97-AF65-F5344CB8AC3E}">
        <p14:creationId xmlns:p14="http://schemas.microsoft.com/office/powerpoint/2010/main" val="35468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7FE91-76DF-A9AD-B79D-3E9613057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F11A70B3-4D70-219D-CFB2-BEB8E1DE1D00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Genetic Algorithms: Key Parameters and Variations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D5B3F1-B160-BCD9-E312-438797323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487608"/>
              </p:ext>
            </p:extLst>
          </p:nvPr>
        </p:nvGraphicFramePr>
        <p:xfrm>
          <a:off x="471489" y="1127760"/>
          <a:ext cx="5155588" cy="46024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65246">
                  <a:extLst>
                    <a:ext uri="{9D8B030D-6E8A-4147-A177-3AD203B41FA5}">
                      <a16:colId xmlns:a16="http://schemas.microsoft.com/office/drawing/2014/main" val="2294228095"/>
                    </a:ext>
                  </a:extLst>
                </a:gridCol>
                <a:gridCol w="1359319">
                  <a:extLst>
                    <a:ext uri="{9D8B030D-6E8A-4147-A177-3AD203B41FA5}">
                      <a16:colId xmlns:a16="http://schemas.microsoft.com/office/drawing/2014/main" val="2642642853"/>
                    </a:ext>
                  </a:extLst>
                </a:gridCol>
                <a:gridCol w="2031023">
                  <a:extLst>
                    <a:ext uri="{9D8B030D-6E8A-4147-A177-3AD203B41FA5}">
                      <a16:colId xmlns:a16="http://schemas.microsoft.com/office/drawing/2014/main" val="2740520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/>
                        <a:t>Parameter / Choice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/>
                        <a:t>Options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/>
                        <a:t>Recommendation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2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>
                          <a:effectLst/>
                        </a:rPr>
                        <a:t>Population size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20-200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Larger for complex problems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794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Mutation Rate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0.01-0.1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Start with 1/n (n = chromosome length)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790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Generations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100-10000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Run until fitness plateaus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40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Selection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Proportional / Rank / Tournament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Rank-based reduces extreme fitness effects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5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dirty="0"/>
                        <a:t>Crossover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dirty="0"/>
                        <a:t>Single-point / Multi-point / Uniform 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dirty="0"/>
                        <a:t>Single-point is standard, simple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853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dirty="0"/>
                        <a:t>Elitism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dirty="0"/>
                        <a:t>Yes / No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dirty="0"/>
                        <a:t>always keep best solution(s)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68882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84E518-AE6C-A2DF-6C1D-F58FB41E4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868013"/>
              </p:ext>
            </p:extLst>
          </p:nvPr>
        </p:nvGraphicFramePr>
        <p:xfrm>
          <a:off x="6203429" y="1127760"/>
          <a:ext cx="5573773" cy="3749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8257">
                  <a:extLst>
                    <a:ext uri="{9D8B030D-6E8A-4147-A177-3AD203B41FA5}">
                      <a16:colId xmlns:a16="http://schemas.microsoft.com/office/drawing/2014/main" val="2294228095"/>
                    </a:ext>
                  </a:extLst>
                </a:gridCol>
                <a:gridCol w="1874373">
                  <a:extLst>
                    <a:ext uri="{9D8B030D-6E8A-4147-A177-3AD203B41FA5}">
                      <a16:colId xmlns:a16="http://schemas.microsoft.com/office/drawing/2014/main" val="2642642853"/>
                    </a:ext>
                  </a:extLst>
                </a:gridCol>
                <a:gridCol w="2201143">
                  <a:extLst>
                    <a:ext uri="{9D8B030D-6E8A-4147-A177-3AD203B41FA5}">
                      <a16:colId xmlns:a16="http://schemas.microsoft.com/office/drawing/2014/main" val="2740520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/>
                        <a:t>Variation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/>
                        <a:t>Description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/>
                        <a:t>Benefit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26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>
                          <a:effectLst/>
                        </a:rPr>
                        <a:t>Elitism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Keep best k individuals from previous generation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Never lose best solution found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794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Rank-based selection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Use ranking instead of raw fitness values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Reduces influence of extreme fitness values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790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Multi-point crossover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Split at multiple positions instead of one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Increases genetic mixing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40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Adaptive mutation rate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Change μ over time (high → low)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More exploration early, exploitation later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5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Tournament selection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Pick best from random subset</a:t>
                      </a:r>
                      <a:endParaRPr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600" b="0" dirty="0"/>
                        <a:t>Simpler than probability calculation </a:t>
                      </a:r>
                      <a:endParaRPr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8539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334F5D-6E2A-8DF5-DFAE-6AD3B68F441D}"/>
              </a:ext>
            </a:extLst>
          </p:cNvPr>
          <p:cNvSpPr txBox="1"/>
          <p:nvPr/>
        </p:nvSpPr>
        <p:spPr>
          <a:xfrm>
            <a:off x="6069299" y="5264269"/>
            <a:ext cx="5842032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Choosing Variations</a:t>
            </a:r>
          </a:p>
          <a:p>
            <a:r>
              <a:rPr lang="en-US" sz="1600" b="1" dirty="0"/>
              <a:t>Elitism </a:t>
            </a:r>
            <a:r>
              <a:rPr lang="en-US" sz="1600" dirty="0"/>
              <a:t>(Recommended): ensures best solution is never lost</a:t>
            </a:r>
          </a:p>
          <a:p>
            <a:r>
              <a:rPr lang="en-US" sz="1600" b="1" dirty="0"/>
              <a:t>Rank-based selection</a:t>
            </a:r>
            <a:r>
              <a:rPr lang="en-US" sz="1600" dirty="0"/>
              <a:t>: Useful when fitness values vary widely</a:t>
            </a:r>
          </a:p>
          <a:p>
            <a:r>
              <a:rPr lang="en-US" sz="1600" b="1" dirty="0"/>
              <a:t>Adaptive parameters</a:t>
            </a:r>
            <a:r>
              <a:rPr lang="en-US" sz="1600" dirty="0"/>
              <a:t>: requires tuning and experimentation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Could also train a neural network to recommend parameters</a:t>
            </a:r>
          </a:p>
        </p:txBody>
      </p:sp>
    </p:spTree>
    <p:extLst>
      <p:ext uri="{BB962C8B-B14F-4D97-AF65-F5344CB8AC3E}">
        <p14:creationId xmlns:p14="http://schemas.microsoft.com/office/powerpoint/2010/main" val="1988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C5AE2-3AEC-43E3-D005-F38C32FE5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CADC43A1-7C3C-0715-D008-4FF30E37AEAF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Genetic Algorithms: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EB2ECAE-6B01-7EB2-C98D-F89D90F73C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3852639"/>
                  </p:ext>
                </p:extLst>
              </p:nvPr>
            </p:nvGraphicFramePr>
            <p:xfrm>
              <a:off x="875936" y="1084518"/>
              <a:ext cx="10668365" cy="5146644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2025527">
                      <a:extLst>
                        <a:ext uri="{9D8B030D-6E8A-4147-A177-3AD203B41FA5}">
                          <a16:colId xmlns:a16="http://schemas.microsoft.com/office/drawing/2014/main" val="2294228095"/>
                        </a:ext>
                      </a:extLst>
                    </a:gridCol>
                    <a:gridCol w="2734407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  <a:gridCol w="5908431">
                      <a:extLst>
                        <a:ext uri="{9D8B030D-6E8A-4147-A177-3AD203B41FA5}">
                          <a16:colId xmlns:a16="http://schemas.microsoft.com/office/drawing/2014/main" val="2740520232"/>
                        </a:ext>
                      </a:extLst>
                    </a:gridCol>
                  </a:tblGrid>
                  <a:tr h="666084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2000" dirty="0"/>
                            <a:t>Challenge</a:t>
                          </a:r>
                          <a:endParaRPr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2000" dirty="0"/>
                            <a:t>Problem</a:t>
                          </a:r>
                          <a:endParaRPr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2000" dirty="0"/>
                            <a:t>Solution Approaches</a:t>
                          </a:r>
                          <a:endParaRPr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602648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Encoding design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How to represent solutions as chromosomes?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Design so crossover is meaningful;</a:t>
                          </a:r>
                        </a:p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Ensure mutations maintain validity</a:t>
                          </a:r>
                          <a:endParaRPr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602648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Premature convergence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All individuals become identical early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Higher mutation rate;</a:t>
                          </a:r>
                        </a:p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Use niching techniques (</a:t>
                          </a:r>
                          <a:r>
                            <a:rPr lang="en-US" dirty="0"/>
                            <a:t>methods to maintain diversity by encouraging different subpopulations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dirty="0"/>
                            <a:t>to explore different regions of the search space.</a:t>
                          </a:r>
                          <a:endParaRPr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602648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Parameter selection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Choosing N, μ, crossover rate (whether to apply crossover), etc.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Use rules of thumb (μ = 1/n);</a:t>
                          </a:r>
                        </a:p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Experiment;</a:t>
                          </a:r>
                        </a:p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Adaptive parameters</a:t>
                          </a:r>
                          <a:endParaRPr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856394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Computational cost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Large populations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800" dirty="0"/>
                            <a:t> many generations 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l">
                            <a:buNone/>
                          </a:pPr>
                          <a:r>
                            <a:rPr lang="en-US" dirty="0"/>
                            <a:t>GPU parallelization;</a:t>
                          </a:r>
                        </a:p>
                        <a:p>
                          <a:pPr marL="0" lvl="0" indent="0" algn="l">
                            <a:buNone/>
                          </a:pPr>
                          <a:r>
                            <a:rPr lang="en-US" dirty="0"/>
                            <a:t>Adaptive stopping criteria:</a:t>
                          </a:r>
                        </a:p>
                        <a:p>
                          <a:pPr marL="742950" lvl="1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No improvement stopping</a:t>
                          </a:r>
                        </a:p>
                        <a:p>
                          <a:pPr marL="742950" lvl="1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Convergence threshold</a:t>
                          </a:r>
                        </a:p>
                        <a:p>
                          <a:pPr marL="742950" lvl="1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Fitness target reached</a:t>
                          </a:r>
                        </a:p>
                        <a:p>
                          <a:pPr marL="742950" lvl="1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Rate of improvement is too slow</a:t>
                          </a:r>
                          <a:endParaRPr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EB2ECAE-6B01-7EB2-C98D-F89D90F73C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3852639"/>
                  </p:ext>
                </p:extLst>
              </p:nvPr>
            </p:nvGraphicFramePr>
            <p:xfrm>
              <a:off x="875936" y="1084518"/>
              <a:ext cx="10668365" cy="5146644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2025527">
                      <a:extLst>
                        <a:ext uri="{9D8B030D-6E8A-4147-A177-3AD203B41FA5}">
                          <a16:colId xmlns:a16="http://schemas.microsoft.com/office/drawing/2014/main" val="2294228095"/>
                        </a:ext>
                      </a:extLst>
                    </a:gridCol>
                    <a:gridCol w="2734407">
                      <a:extLst>
                        <a:ext uri="{9D8B030D-6E8A-4147-A177-3AD203B41FA5}">
                          <a16:colId xmlns:a16="http://schemas.microsoft.com/office/drawing/2014/main" val="2642642853"/>
                        </a:ext>
                      </a:extLst>
                    </a:gridCol>
                    <a:gridCol w="5908431">
                      <a:extLst>
                        <a:ext uri="{9D8B030D-6E8A-4147-A177-3AD203B41FA5}">
                          <a16:colId xmlns:a16="http://schemas.microsoft.com/office/drawing/2014/main" val="2740520232"/>
                        </a:ext>
                      </a:extLst>
                    </a:gridCol>
                  </a:tblGrid>
                  <a:tr h="666084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2000" dirty="0"/>
                            <a:t>Challenge</a:t>
                          </a:r>
                          <a:endParaRPr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2000" dirty="0"/>
                            <a:t>Problem</a:t>
                          </a:r>
                          <a:endParaRPr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2000" dirty="0"/>
                            <a:t>Solution Approaches</a:t>
                          </a:r>
                          <a:endParaRPr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2671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Encoding design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How to represent solutions as chromosomes?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Design so crossover is meaningful;</a:t>
                          </a:r>
                        </a:p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Ensure mutations maintain validity</a:t>
                          </a:r>
                          <a:endParaRPr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79429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Premature convergence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All individuals become identical early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Higher mutation rate;</a:t>
                          </a:r>
                        </a:p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Use niching techniques (</a:t>
                          </a:r>
                          <a:r>
                            <a:rPr lang="en-US" dirty="0"/>
                            <a:t>methods to maintain diversity by encouraging different subpopulations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dirty="0"/>
                            <a:t>to explore different regions of the search space.</a:t>
                          </a:r>
                          <a:endParaRPr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79091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Parameter selection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Choosing N, μ, crossover rate (whether to apply crossover), etc.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Use rules of thumb (μ = 1/n);</a:t>
                          </a:r>
                        </a:p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Experiment;</a:t>
                          </a:r>
                        </a:p>
                        <a:p>
                          <a:pPr marL="0" lvl="0" indent="0" algn="l">
                            <a:buNone/>
                          </a:pPr>
                          <a:r>
                            <a:rPr lang="en-US" sz="1800" dirty="0"/>
                            <a:t>Adaptive parameters</a:t>
                          </a:r>
                          <a:endParaRPr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40855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sz="1800" dirty="0"/>
                            <a:t>Computational cost</a:t>
                          </a:r>
                          <a:endParaRPr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165" t="-197552" r="-216481" b="-5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>
                            <a:buNone/>
                          </a:pPr>
                          <a:r>
                            <a:rPr lang="en-US" dirty="0"/>
                            <a:t>GPU parallelization;</a:t>
                          </a:r>
                        </a:p>
                        <a:p>
                          <a:pPr marL="0" lvl="0" indent="0" algn="l">
                            <a:buNone/>
                          </a:pPr>
                          <a:r>
                            <a:rPr lang="en-US" dirty="0"/>
                            <a:t>Adaptive stopping criteria:</a:t>
                          </a:r>
                        </a:p>
                        <a:p>
                          <a:pPr marL="742950" lvl="1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No improvement stopping</a:t>
                          </a:r>
                        </a:p>
                        <a:p>
                          <a:pPr marL="742950" lvl="1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Convergence threshold</a:t>
                          </a:r>
                        </a:p>
                        <a:p>
                          <a:pPr marL="742950" lvl="1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Fitness target reached</a:t>
                          </a:r>
                        </a:p>
                        <a:p>
                          <a:pPr marL="742950" lvl="1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Rate of improvement is too slow</a:t>
                          </a:r>
                          <a:endParaRPr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6357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193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42B23-549B-2546-B055-7661A483B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F38E-E0AA-075E-CCF0-22DC45E75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5948"/>
            <a:ext cx="9144000" cy="1307736"/>
          </a:xfrm>
        </p:spPr>
        <p:txBody>
          <a:bodyPr>
            <a:normAutofit/>
          </a:bodyPr>
          <a:lstStyle/>
          <a:p>
            <a:r>
              <a:rPr lang="en-US" dirty="0"/>
              <a:t>In Summary</a:t>
            </a:r>
          </a:p>
        </p:txBody>
      </p:sp>
    </p:spTree>
    <p:extLst>
      <p:ext uri="{BB962C8B-B14F-4D97-AF65-F5344CB8AC3E}">
        <p14:creationId xmlns:p14="http://schemas.microsoft.com/office/powerpoint/2010/main" val="219555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6D026-8638-E65A-9AEB-C8E05ED4E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19684A3D-F7D9-8951-0809-AF85BF62E20D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Comparing the Three Approaches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BD2F743F-7A70-D40B-7611-8405D26843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9522805"/>
              </p:ext>
            </p:extLst>
          </p:nvPr>
        </p:nvGraphicFramePr>
        <p:xfrm>
          <a:off x="768519" y="1327638"/>
          <a:ext cx="1055956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3131">
                  <a:extLst>
                    <a:ext uri="{9D8B030D-6E8A-4147-A177-3AD203B41FA5}">
                      <a16:colId xmlns:a16="http://schemas.microsoft.com/office/drawing/2014/main" val="392613674"/>
                    </a:ext>
                  </a:extLst>
                </a:gridCol>
                <a:gridCol w="1916723">
                  <a:extLst>
                    <a:ext uri="{9D8B030D-6E8A-4147-A177-3AD203B41FA5}">
                      <a16:colId xmlns:a16="http://schemas.microsoft.com/office/drawing/2014/main" val="17652139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Local Optima?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Population?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Randomness?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/>
                        <a:t>Parameters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/>
                        <a:t>Best For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b="1" dirty="0"/>
                        <a:t>Hill Climbing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Vulnerable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Single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/>
                        <a:t>Neighborhood definition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/>
                        <a:t>Simple problems, try first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b="1" dirty="0"/>
                        <a:t>Simulated Annealing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Better 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Single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/>
                        <a:t>Temperature, cooling rate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/>
                        <a:t>HC gets stuck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b="1" dirty="0"/>
                        <a:t>Genetic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Best 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Multiple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/>
                        <a:t>N, </a:t>
                      </a:r>
                      <a:r>
                        <a:rPr lang="el-GR" dirty="0"/>
                        <a:t>μ, </a:t>
                      </a:r>
                      <a:r>
                        <a:rPr lang="en-US" dirty="0"/>
                        <a:t>selection, crossover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/>
                        <a:t>Hard, multimodal (many local optima) problems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C10B-8050-BF4E-73E8-7DD994BB4313}"/>
              </a:ext>
            </a:extLst>
          </p:cNvPr>
          <p:cNvSpPr txBox="1">
            <a:spLocks/>
          </p:cNvSpPr>
          <p:nvPr/>
        </p:nvSpPr>
        <p:spPr>
          <a:xfrm>
            <a:off x="1500479" y="4580328"/>
            <a:ext cx="9095642" cy="187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1"/>
                </a:solidFill>
              </a:rPr>
              <a:t>Trade-offs</a:t>
            </a:r>
          </a:p>
          <a:p>
            <a:endParaRPr lang="en-US" sz="900" b="1" dirty="0">
              <a:solidFill>
                <a:schemeClr val="tx1"/>
              </a:solidFill>
            </a:endParaRPr>
          </a:p>
          <a:p>
            <a:pPr algn="l"/>
            <a:r>
              <a:rPr lang="en-US" sz="2200" b="1" dirty="0">
                <a:solidFill>
                  <a:schemeClr val="tx1"/>
                </a:solidFill>
              </a:rPr>
              <a:t>Hill climbing</a:t>
            </a:r>
            <a:r>
              <a:rPr lang="en-US" sz="2200" dirty="0">
                <a:solidFill>
                  <a:schemeClr val="tx1"/>
                </a:solidFill>
              </a:rPr>
              <a:t>: Simplest, fastest per iteration, but gets stuck</a:t>
            </a:r>
          </a:p>
          <a:p>
            <a:pPr algn="l"/>
            <a:r>
              <a:rPr lang="en-US" sz="2200" b="1" dirty="0">
                <a:solidFill>
                  <a:schemeClr val="tx1"/>
                </a:solidFill>
              </a:rPr>
              <a:t>Simulated annealing</a:t>
            </a:r>
            <a:r>
              <a:rPr lang="en-US" sz="2200" dirty="0">
                <a:solidFill>
                  <a:schemeClr val="tx1"/>
                </a:solidFill>
              </a:rPr>
              <a:t>: More robust, requires tuning temperature</a:t>
            </a:r>
          </a:p>
          <a:p>
            <a:pPr algn="l"/>
            <a:r>
              <a:rPr lang="en-US" sz="2200" b="1" dirty="0">
                <a:solidFill>
                  <a:schemeClr val="tx1"/>
                </a:solidFill>
              </a:rPr>
              <a:t>Genetic algorithms</a:t>
            </a:r>
            <a:r>
              <a:rPr lang="en-US" sz="2200" dirty="0">
                <a:solidFill>
                  <a:schemeClr val="tx1"/>
                </a:solidFill>
              </a:rPr>
              <a:t>: Most complex, good for hard problems, many parameters</a:t>
            </a:r>
          </a:p>
        </p:txBody>
      </p:sp>
    </p:spTree>
    <p:extLst>
      <p:ext uri="{BB962C8B-B14F-4D97-AF65-F5344CB8AC3E}">
        <p14:creationId xmlns:p14="http://schemas.microsoft.com/office/powerpoint/2010/main" val="321813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113" y="827269"/>
            <a:ext cx="10317773" cy="235951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1306BA"/>
                </a:solidFill>
              </a:rPr>
              <a:t>What We Saw</a:t>
            </a:r>
          </a:p>
          <a:p>
            <a:pPr marL="0" indent="0" algn="ctr">
              <a:buNone/>
            </a:pPr>
            <a:endParaRPr lang="en-US" sz="800" dirty="0"/>
          </a:p>
          <a:p>
            <a:pPr marL="0" indent="0">
              <a:buNone/>
            </a:pPr>
            <a:r>
              <a:rPr sz="2400" dirty="0"/>
              <a:t>1. Optimization problems require different techniques than path-finding</a:t>
            </a:r>
            <a:endParaRPr lang="en-US" sz="2400" dirty="0"/>
          </a:p>
          <a:p>
            <a:pPr marL="0" indent="0">
              <a:buNone/>
            </a:pPr>
            <a:r>
              <a:rPr sz="2400" dirty="0"/>
              <a:t>2. Local search is efficient but can get trapped in local optima</a:t>
            </a:r>
            <a:endParaRPr lang="en-US" sz="2400" dirty="0"/>
          </a:p>
          <a:p>
            <a:pPr marL="0" indent="0">
              <a:buNone/>
            </a:pPr>
            <a:r>
              <a:rPr sz="2400" dirty="0"/>
              <a:t>3. Randomness helps escape local optima</a:t>
            </a:r>
            <a:endParaRPr lang="en-US" sz="2400" dirty="0"/>
          </a:p>
          <a:p>
            <a:pPr marL="0" indent="0">
              <a:buNone/>
            </a:pPr>
            <a:r>
              <a:rPr sz="2400" dirty="0"/>
              <a:t>4. Nature-inspired algorithms (annealing, evolution) provide powerful metaphors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E7AC16-5AA8-AF65-B082-44DB8507B0DF}"/>
              </a:ext>
            </a:extLst>
          </p:cNvPr>
          <p:cNvSpPr txBox="1">
            <a:spLocks/>
          </p:cNvSpPr>
          <p:nvPr/>
        </p:nvSpPr>
        <p:spPr>
          <a:xfrm>
            <a:off x="1200149" y="3847856"/>
            <a:ext cx="9791700" cy="2271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1306BA"/>
                </a:solidFill>
              </a:rPr>
              <a:t>Some Advice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800" dirty="0"/>
          </a:p>
          <a:p>
            <a:r>
              <a:rPr lang="en-US" sz="2200" dirty="0"/>
              <a:t>Start simple (hill climbing) </a:t>
            </a:r>
          </a:p>
          <a:p>
            <a:r>
              <a:rPr lang="en-US" sz="2200" dirty="0"/>
              <a:t>Add sophistication as needed (simulated annealing, genetic algorithms)</a:t>
            </a:r>
          </a:p>
          <a:p>
            <a:r>
              <a:rPr lang="en-US" sz="2200" dirty="0"/>
              <a:t>Experiment with parameters</a:t>
            </a:r>
          </a:p>
          <a:p>
            <a:r>
              <a:rPr lang="en-US" sz="2200" dirty="0"/>
              <a:t>Consider problem structure when designing state encoding and neighborhoods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DD2B7-732C-ECA0-4FD1-36A81F5F9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30C7FFE4-63D3-81AB-DAE0-3E75A2F2D5C2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Traveling Salesperson Problem (TSP)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282056C-B3D2-ACA0-F2D1-DB97D939F913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849730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A5A01E-873F-8459-C3E3-86D7FA4BA5FE}"/>
                  </a:ext>
                </a:extLst>
              </p:cNvPr>
              <p:cNvSpPr txBox="1"/>
              <p:nvPr/>
            </p:nvSpPr>
            <p:spPr>
              <a:xfrm>
                <a:off x="691678" y="792587"/>
                <a:ext cx="7753582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Problem</a:t>
                </a:r>
                <a:r>
                  <a:rPr lang="en-US" sz="2000" dirty="0"/>
                  <a:t>: Given a complete, weighted graph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find a </a:t>
                </a:r>
                <a:r>
                  <a:rPr lang="en-US" sz="2000" i="1" dirty="0">
                    <a:solidFill>
                      <a:srgbClr val="1306BA"/>
                    </a:solidFill>
                  </a:rPr>
                  <a:t>Hamiltonian cycle</a:t>
                </a:r>
                <a:r>
                  <a:rPr lang="en-US" sz="2000" b="1" dirty="0"/>
                  <a:t> </a:t>
                </a:r>
                <a:r>
                  <a:rPr lang="en-US" sz="2000" dirty="0"/>
                  <a:t>that minimizes total distance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/>
                  <a:t>State</a:t>
                </a:r>
                <a:r>
                  <a:rPr lang="en-US" sz="2000" dirty="0"/>
                  <a:t>: A particular cyclic path (ordered list of nodes, e.g., A-B-C-D-E-A)</a:t>
                </a:r>
              </a:p>
              <a:p>
                <a:r>
                  <a:rPr lang="en-US" sz="2000" b="1" dirty="0"/>
                  <a:t>Objective function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Total weight of the path (e.g., total miles)</a:t>
                </a:r>
              </a:p>
              <a:p>
                <a:r>
                  <a:rPr lang="en-US" sz="2000" b="1" dirty="0"/>
                  <a:t>Goal</a:t>
                </a:r>
                <a:r>
                  <a:rPr lang="en-US" sz="2000" dirty="0"/>
                  <a:t>: Minimize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A5A01E-873F-8459-C3E3-86D7FA4BA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78" y="792587"/>
                <a:ext cx="7753582" cy="2862322"/>
              </a:xfrm>
              <a:prstGeom prst="rect">
                <a:avLst/>
              </a:prstGeom>
              <a:blipFill>
                <a:blip r:embed="rId2"/>
                <a:stretch>
                  <a:fillRect l="-786" t="-1064" b="-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object 4">
            <a:extLst>
              <a:ext uri="{FF2B5EF4-FFF2-40B4-BE49-F238E27FC236}">
                <a16:creationId xmlns:a16="http://schemas.microsoft.com/office/drawing/2014/main" id="{2932A43A-04AC-6E4E-35B4-F3E8FF2570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6975" y="792587"/>
            <a:ext cx="2863703" cy="1741798"/>
          </a:xfrm>
          <a:prstGeom prst="rect">
            <a:avLst/>
          </a:prstGeom>
        </p:spPr>
      </p:pic>
      <p:pic>
        <p:nvPicPr>
          <p:cNvPr id="8" name="Picture 7" descr="A hand touching a glass with a finger on a circular object&#10;&#10;AI-generated content may be incorrect.">
            <a:extLst>
              <a:ext uri="{FF2B5EF4-FFF2-40B4-BE49-F238E27FC236}">
                <a16:creationId xmlns:a16="http://schemas.microsoft.com/office/drawing/2014/main" id="{DD976478-CE3F-6752-0658-C4A15A6CA9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42" t="9263" r="2789" b="18099"/>
          <a:stretch>
            <a:fillRect/>
          </a:stretch>
        </p:blipFill>
        <p:spPr>
          <a:xfrm>
            <a:off x="162274" y="4239611"/>
            <a:ext cx="3072789" cy="2450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6083C-0869-5BB9-9B92-6B55494AFA9E}"/>
              </a:ext>
            </a:extLst>
          </p:cNvPr>
          <p:cNvSpPr txBox="1"/>
          <p:nvPr/>
        </p:nvSpPr>
        <p:spPr>
          <a:xfrm>
            <a:off x="262913" y="4386494"/>
            <a:ext cx="698740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A8E307-A3CE-52E2-4094-77320AE4EFBF}"/>
                  </a:ext>
                </a:extLst>
              </p:cNvPr>
              <p:cNvSpPr txBox="1"/>
              <p:nvPr/>
            </p:nvSpPr>
            <p:spPr>
              <a:xfrm>
                <a:off x="4276145" y="4125028"/>
                <a:ext cx="7753581" cy="8571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Number of possible paths in a complete weighted graph where every permutation of cities gives a valid tour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A8E307-A3CE-52E2-4094-77320AE4E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45" y="4125028"/>
                <a:ext cx="7753581" cy="857158"/>
              </a:xfrm>
              <a:prstGeom prst="rect">
                <a:avLst/>
              </a:prstGeom>
              <a:blipFill>
                <a:blip r:embed="rId5"/>
                <a:stretch>
                  <a:fillRect l="-786" t="-4286"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B4A5575-1040-D143-BC16-08A9870F6D40}"/>
              </a:ext>
            </a:extLst>
          </p:cNvPr>
          <p:cNvSpPr txBox="1"/>
          <p:nvPr/>
        </p:nvSpPr>
        <p:spPr>
          <a:xfrm>
            <a:off x="4759226" y="3712052"/>
            <a:ext cx="660783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Why optimization instead of search?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BDA71-6AE7-A60D-02AD-503AF97F08E2}"/>
              </a:ext>
            </a:extLst>
          </p:cNvPr>
          <p:cNvSpPr txBox="1"/>
          <p:nvPr/>
        </p:nvSpPr>
        <p:spPr>
          <a:xfrm>
            <a:off x="1078294" y="1584623"/>
            <a:ext cx="3247473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Visits each node exactly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Returns to the initial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Minimizes total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70CD6A-D28A-FF88-2605-790055AA1549}"/>
                  </a:ext>
                </a:extLst>
              </p:cNvPr>
              <p:cNvSpPr txBox="1"/>
              <p:nvPr/>
            </p:nvSpPr>
            <p:spPr>
              <a:xfrm>
                <a:off x="4276145" y="5079705"/>
                <a:ext cx="775358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000" dirty="0"/>
                  <a:t> cities, there are </a:t>
                </a:r>
                <a:r>
                  <a:rPr lang="en-US" dirty="0"/>
                  <a:t>~</a:t>
                </a:r>
                <a:r>
                  <a:rPr lang="en-US" sz="2000" dirty="0"/>
                  <a:t>181,000 tours;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</a:t>
                </a:r>
                <a:r>
                  <a:rPr lang="en-US" sz="2000" dirty="0"/>
                  <a:t> </a:t>
                </a:r>
                <a:r>
                  <a:rPr lang="en-US" dirty="0"/>
                  <a:t>~</a:t>
                </a:r>
                <a:r>
                  <a:rPr lang="en-US" sz="2000" dirty="0"/>
                  <a:t>60 quintillion.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70CD6A-D28A-FF88-2605-790055AA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45" y="5079705"/>
                <a:ext cx="7753581" cy="400110"/>
              </a:xfrm>
              <a:prstGeom prst="rect">
                <a:avLst/>
              </a:prstGeom>
              <a:blipFill>
                <a:blip r:embed="rId6"/>
                <a:stretch>
                  <a:fillRect l="-786" t="-9091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27C6890-2B3A-C5E0-D119-814499A6A6A4}"/>
              </a:ext>
            </a:extLst>
          </p:cNvPr>
          <p:cNvSpPr txBox="1"/>
          <p:nvPr/>
        </p:nvSpPr>
        <p:spPr>
          <a:xfrm>
            <a:off x="4475776" y="5577334"/>
            <a:ext cx="7149335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Even with good heuristics (e.g., MST), A* does not scale due to exponential state space and memory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We only need the best tour, not the path to find it</a:t>
            </a:r>
          </a:p>
        </p:txBody>
      </p:sp>
    </p:spTree>
    <p:extLst>
      <p:ext uri="{BB962C8B-B14F-4D97-AF65-F5344CB8AC3E}">
        <p14:creationId xmlns:p14="http://schemas.microsoft.com/office/powerpoint/2010/main" val="312363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77B23-FCA3-3D61-7138-E0607DCE4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29C60349-684B-4017-892B-CE40DB4C5D26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Boolean Satisfiability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4EF283A-A8B5-D353-6568-688C71455B4D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849730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D81469-6916-BBA0-F6CB-A33470C52DAB}"/>
                  </a:ext>
                </a:extLst>
              </p:cNvPr>
              <p:cNvSpPr txBox="1"/>
              <p:nvPr/>
            </p:nvSpPr>
            <p:spPr>
              <a:xfrm>
                <a:off x="674425" y="1036862"/>
                <a:ext cx="7753580" cy="1785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Problem</a:t>
                </a:r>
                <a:r>
                  <a:rPr lang="en-US" sz="2000" dirty="0"/>
                  <a:t>: Given a Boolean formula in CNF, find a satisfying assignment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State</a:t>
                </a:r>
                <a:r>
                  <a:rPr lang="en-US" sz="2000" dirty="0"/>
                  <a:t>: Assignment to variables (e.g., </a:t>
                </a:r>
                <a:r>
                  <a:rPr lang="en-US" sz="2000" dirty="0">
                    <a:latin typeface="Consolas" panose="020B0609020204030204" pitchFamily="49" charset="0"/>
                  </a:rPr>
                  <a:t>A=T, B=F, C=T, D=T, E=T</a:t>
                </a:r>
                <a:r>
                  <a:rPr lang="en-US" sz="2000" dirty="0"/>
                  <a:t>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Objective function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Number of satisfied clauses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Goal</a:t>
                </a:r>
                <a:r>
                  <a:rPr lang="en-US" sz="2000" dirty="0"/>
                  <a:t>: Maximize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(MAX-SAT: satisfy the maximum number of clauses)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D81469-6916-BBA0-F6CB-A33470C52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25" y="1036862"/>
                <a:ext cx="7753580" cy="1785104"/>
              </a:xfrm>
              <a:prstGeom prst="rect">
                <a:avLst/>
              </a:prstGeom>
              <a:blipFill>
                <a:blip r:embed="rId2"/>
                <a:stretch>
                  <a:fillRect l="-865" t="-1706" b="-5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F1B1C0-A3F4-65A7-8505-D2A800792283}"/>
                  </a:ext>
                </a:extLst>
              </p:cNvPr>
              <p:cNvSpPr txBox="1"/>
              <p:nvPr/>
            </p:nvSpPr>
            <p:spPr>
              <a:xfrm>
                <a:off x="5037827" y="4302098"/>
                <a:ext cx="6172390" cy="1938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possible assignments of true / false.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For hard or unsatisfiable instances, search may fail to quickly find a solution, but optimization techniques can still produce good assignments by maximizing satisfied clauses even when a perfect solution does not exist.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F1B1C0-A3F4-65A7-8505-D2A800792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827" y="4302098"/>
                <a:ext cx="6172390" cy="1938992"/>
              </a:xfrm>
              <a:prstGeom prst="rect">
                <a:avLst/>
              </a:prstGeom>
              <a:blipFill>
                <a:blip r:embed="rId3"/>
                <a:stretch>
                  <a:fillRect l="-987" t="-1887" b="-47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4A1E445-580C-1A63-F995-5C6C7905BAC1}"/>
              </a:ext>
            </a:extLst>
          </p:cNvPr>
          <p:cNvSpPr txBox="1"/>
          <p:nvPr/>
        </p:nvSpPr>
        <p:spPr>
          <a:xfrm>
            <a:off x="4759226" y="3686709"/>
            <a:ext cx="660783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Why optimization instead of search?</a:t>
            </a:r>
          </a:p>
        </p:txBody>
      </p:sp>
      <p:pic>
        <p:nvPicPr>
          <p:cNvPr id="13" name="Picture 12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F2C28B29-1555-9B41-967F-715D98BD6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75" y="3355675"/>
            <a:ext cx="3432728" cy="34327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72FA03-EA6C-E7E5-198C-1BA982204064}"/>
              </a:ext>
            </a:extLst>
          </p:cNvPr>
          <p:cNvSpPr txBox="1"/>
          <p:nvPr/>
        </p:nvSpPr>
        <p:spPr>
          <a:xfrm>
            <a:off x="9411813" y="737299"/>
            <a:ext cx="2391673" cy="21390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/>
              <a:t>Example</a:t>
            </a:r>
            <a:endParaRPr lang="en-US" sz="1800" dirty="0"/>
          </a:p>
          <a:p>
            <a:pPr>
              <a:spcAft>
                <a:spcPts val="600"/>
              </a:spcAft>
            </a:pPr>
            <a:r>
              <a:rPr lang="en-US" sz="1800" dirty="0">
                <a:latin typeface="Consolas" panose="020B0609020204030204" pitchFamily="49" charset="0"/>
              </a:rPr>
              <a:t>(A ∨ ¬B ∨ C) ∧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Consolas" panose="020B0609020204030204" pitchFamily="49" charset="0"/>
              </a:rPr>
              <a:t>(¬A ∨ C ∨ D) ∧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Consolas" panose="020B0609020204030204" pitchFamily="49" charset="0"/>
              </a:rPr>
              <a:t>(B ∨ D ∨ ¬E) ∧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Consolas" panose="020B0609020204030204" pitchFamily="49" charset="0"/>
              </a:rPr>
              <a:t>(¬C ∨ ¬D ∨ ¬E) ∧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Consolas" panose="020B0609020204030204" pitchFamily="49" charset="0"/>
              </a:rPr>
              <a:t>(¬A ∨ ¬C ∨ E)</a:t>
            </a:r>
          </a:p>
        </p:txBody>
      </p:sp>
    </p:spTree>
    <p:extLst>
      <p:ext uri="{BB962C8B-B14F-4D97-AF65-F5344CB8AC3E}">
        <p14:creationId xmlns:p14="http://schemas.microsoft.com/office/powerpoint/2010/main" val="258359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0080E-14BB-C80A-E45F-C46C69C68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A749C8DA-2ECF-BE7E-9E1F-64CE3CB599AF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Hill Climbing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18BF079-9F22-F6A9-A3B0-49392107E829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849730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58079B2-70F4-F955-0114-1FF4D58FECDB}"/>
                  </a:ext>
                </a:extLst>
              </p:cNvPr>
              <p:cNvSpPr txBox="1"/>
              <p:nvPr/>
            </p:nvSpPr>
            <p:spPr>
              <a:xfrm>
                <a:off x="749011" y="895497"/>
                <a:ext cx="6609321" cy="1638910"/>
              </a:xfrm>
              <a:prstGeom prst="rect">
                <a:avLst/>
              </a:prstGeom>
            </p:spPr>
            <p:txBody>
              <a:bodyPr vert="horz" wrap="square" lIns="0" tIns="914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535"/>
                  </a:spcBef>
                  <a:tabLst>
                    <a:tab pos="354965" algn="l"/>
                  </a:tabLst>
                </a:pPr>
                <a:r>
                  <a:rPr sz="2200" dirty="0">
                    <a:latin typeface="Calibri"/>
                    <a:cs typeface="Calibri"/>
                  </a:rPr>
                  <a:t>Basic</a:t>
                </a:r>
                <a:r>
                  <a:rPr sz="2200" spc="-40" dirty="0">
                    <a:latin typeface="Calibri"/>
                    <a:cs typeface="Calibri"/>
                  </a:rPr>
                  <a:t> </a:t>
                </a:r>
                <a:r>
                  <a:rPr lang="en-US" sz="2200" dirty="0">
                    <a:latin typeface="Calibri"/>
                    <a:cs typeface="Calibri"/>
                  </a:rPr>
                  <a:t>algorithm</a:t>
                </a:r>
                <a:r>
                  <a:rPr sz="2200" dirty="0">
                    <a:latin typeface="Calibri"/>
                    <a:cs typeface="Calibri"/>
                  </a:rPr>
                  <a:t>:</a:t>
                </a:r>
                <a:endParaRPr lang="en-US" sz="2200" spc="-20" dirty="0">
                  <a:latin typeface="Calibri"/>
                  <a:cs typeface="Calibri"/>
                </a:endParaRPr>
              </a:p>
              <a:p>
                <a:pPr marL="812800" lvl="1" indent="-342900">
                  <a:spcBef>
                    <a:spcPts val="535"/>
                  </a:spcBef>
                  <a:buFont typeface="Arial" panose="020B0604020202020204" pitchFamily="34" charset="0"/>
                  <a:buChar char="•"/>
                  <a:tabLst>
                    <a:tab pos="354965" algn="l"/>
                  </a:tabLst>
                </a:pPr>
                <a:r>
                  <a:rPr lang="en-US" sz="2200" dirty="0">
                    <a:latin typeface="Calibri"/>
                    <a:cs typeface="Calibri"/>
                  </a:rPr>
                  <a:t>S</a:t>
                </a:r>
                <a:r>
                  <a:rPr sz="2200" dirty="0">
                    <a:latin typeface="Calibri"/>
                    <a:cs typeface="Calibri"/>
                  </a:rPr>
                  <a:t>tart</a:t>
                </a:r>
                <a:r>
                  <a:rPr sz="2200" spc="-20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at</a:t>
                </a:r>
                <a:r>
                  <a:rPr sz="2200" spc="-25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one</a:t>
                </a:r>
                <a:r>
                  <a:rPr sz="2200" spc="-15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state,</a:t>
                </a:r>
                <a:endParaRPr lang="en-US" sz="2200" dirty="0">
                  <a:latin typeface="Calibri"/>
                  <a:cs typeface="Calibri"/>
                </a:endParaRPr>
              </a:p>
              <a:p>
                <a:pPr marL="812800" lvl="1" indent="-342900">
                  <a:spcBef>
                    <a:spcPts val="535"/>
                  </a:spcBef>
                  <a:buFont typeface="Arial" panose="020B0604020202020204" pitchFamily="34" charset="0"/>
                  <a:buChar char="•"/>
                  <a:tabLst>
                    <a:tab pos="354965" algn="l"/>
                  </a:tabLst>
                </a:pPr>
                <a:r>
                  <a:rPr lang="en-US" sz="2200" dirty="0">
                    <a:latin typeface="Calibri"/>
                    <a:cs typeface="Calibri"/>
                  </a:rPr>
                  <a:t>M</a:t>
                </a:r>
                <a:r>
                  <a:rPr sz="2200" dirty="0">
                    <a:latin typeface="Calibri"/>
                    <a:cs typeface="Calibri"/>
                  </a:rPr>
                  <a:t>ove</a:t>
                </a:r>
                <a:r>
                  <a:rPr sz="2200" spc="-10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to</a:t>
                </a:r>
                <a:r>
                  <a:rPr sz="2200" spc="-30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a</a:t>
                </a:r>
                <a:r>
                  <a:rPr sz="2200" spc="-25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neighbor</a:t>
                </a:r>
                <a:r>
                  <a:rPr sz="2200" spc="-10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with</a:t>
                </a:r>
                <a:r>
                  <a:rPr sz="2200" spc="-30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a</a:t>
                </a:r>
                <a:r>
                  <a:rPr sz="2200" spc="-20" dirty="0">
                    <a:latin typeface="Calibri"/>
                    <a:cs typeface="Calibri"/>
                  </a:rPr>
                  <a:t> </a:t>
                </a:r>
                <a:r>
                  <a:rPr sz="2200" spc="-10" dirty="0">
                    <a:latin typeface="Calibri"/>
                    <a:cs typeface="Calibri"/>
                  </a:rPr>
                  <a:t>better</a:t>
                </a:r>
                <a:r>
                  <a:rPr lang="en-US" sz="2200" spc="-10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value,</a:t>
                </a:r>
                <a:endParaRPr lang="en-US" sz="2200" dirty="0">
                  <a:latin typeface="Calibri"/>
                  <a:cs typeface="Calibri"/>
                </a:endParaRPr>
              </a:p>
              <a:p>
                <a:pPr marL="812800" lvl="1" indent="-342900">
                  <a:spcBef>
                    <a:spcPts val="535"/>
                  </a:spcBef>
                  <a:buFont typeface="Arial" panose="020B0604020202020204" pitchFamily="34" charset="0"/>
                  <a:buChar char="•"/>
                  <a:tabLst>
                    <a:tab pos="354965" algn="l"/>
                  </a:tabLst>
                </a:pPr>
                <a:r>
                  <a:rPr lang="en-US" sz="2200" dirty="0">
                    <a:latin typeface="Calibri"/>
                    <a:cs typeface="Calibri"/>
                  </a:rPr>
                  <a:t>R</a:t>
                </a:r>
                <a:r>
                  <a:rPr sz="2200" dirty="0">
                    <a:latin typeface="Calibri"/>
                    <a:cs typeface="Calibri"/>
                  </a:rPr>
                  <a:t>epeat</a:t>
                </a:r>
                <a:r>
                  <a:rPr sz="2200" spc="-50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until</a:t>
                </a:r>
                <a:r>
                  <a:rPr sz="2200" spc="-50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no</a:t>
                </a:r>
                <a:r>
                  <a:rPr sz="2200" spc="-40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neighbors</a:t>
                </a:r>
                <a:r>
                  <a:rPr sz="2200" spc="-40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have</a:t>
                </a:r>
                <a:r>
                  <a:rPr sz="2200" spc="-35" dirty="0">
                    <a:latin typeface="Calibri"/>
                    <a:cs typeface="Calibri"/>
                  </a:rPr>
                  <a:t> </a:t>
                </a:r>
                <a:r>
                  <a:rPr sz="2200" dirty="0">
                    <a:latin typeface="Calibri"/>
                    <a:cs typeface="Calibri"/>
                  </a:rPr>
                  <a:t>better</a:t>
                </a:r>
                <a:r>
                  <a:rPr sz="2200" spc="-40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spc="-10" dirty="0">
                    <a:latin typeface="Calibri"/>
                    <a:cs typeface="Calibri"/>
                  </a:rPr>
                  <a:t> </a:t>
                </a:r>
                <a:r>
                  <a:rPr sz="2200" spc="-10" dirty="0">
                    <a:latin typeface="Calibri"/>
                    <a:cs typeface="Calibri"/>
                  </a:rPr>
                  <a:t>value.</a:t>
                </a:r>
                <a:endParaRPr sz="22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58079B2-70F4-F955-0114-1FF4D58F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11" y="895497"/>
                <a:ext cx="6609321" cy="1638910"/>
              </a:xfrm>
              <a:prstGeom prst="rect">
                <a:avLst/>
              </a:prstGeom>
              <a:blipFill>
                <a:blip r:embed="rId2"/>
                <a:stretch>
                  <a:fillRect l="-2399" b="-9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CFE133F1-8A71-4DC4-535A-8B3384586601}"/>
              </a:ext>
            </a:extLst>
          </p:cNvPr>
          <p:cNvSpPr txBox="1"/>
          <p:nvPr/>
        </p:nvSpPr>
        <p:spPr>
          <a:xfrm>
            <a:off x="749011" y="2790516"/>
            <a:ext cx="5346989" cy="43088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0"/>
              </a:spcBef>
            </a:pPr>
            <a:r>
              <a:rPr lang="en-US" sz="2200" b="1" i="1" dirty="0">
                <a:solidFill>
                  <a:srgbClr val="1306BA"/>
                </a:solidFill>
                <a:latin typeface="Calibri"/>
                <a:cs typeface="Calibri"/>
              </a:rPr>
              <a:t>Critical Question</a:t>
            </a:r>
            <a:r>
              <a:rPr lang="en-US" sz="2200" dirty="0">
                <a:latin typeface="Calibri"/>
                <a:cs typeface="Calibri"/>
              </a:rPr>
              <a:t>: H</a:t>
            </a:r>
            <a:r>
              <a:rPr sz="2200" dirty="0">
                <a:latin typeface="Calibri"/>
                <a:cs typeface="Calibri"/>
              </a:rPr>
              <a:t>ow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define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neighbor</a:t>
            </a:r>
            <a:r>
              <a:rPr sz="2200" spc="-10" dirty="0">
                <a:latin typeface="Calibri"/>
                <a:cs typeface="Calibri"/>
              </a:rPr>
              <a:t>?</a:t>
            </a:r>
            <a:endParaRPr lang="en-US" sz="2200" spc="-10" dirty="0">
              <a:latin typeface="Calibri"/>
              <a:cs typeface="Calibri"/>
            </a:endParaRPr>
          </a:p>
        </p:txBody>
      </p:sp>
      <p:pic>
        <p:nvPicPr>
          <p:cNvPr id="7" name="Picture 6" descr="A hill with trees and fog&#10;&#10;AI-generated content may be incorrect.">
            <a:extLst>
              <a:ext uri="{FF2B5EF4-FFF2-40B4-BE49-F238E27FC236}">
                <a16:creationId xmlns:a16="http://schemas.microsoft.com/office/drawing/2014/main" id="{8C6CD7DB-8504-94B1-EE5E-D1A2D0856F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941" b="5331"/>
          <a:stretch>
            <a:fillRect/>
          </a:stretch>
        </p:blipFill>
        <p:spPr>
          <a:xfrm>
            <a:off x="8678703" y="103384"/>
            <a:ext cx="3363772" cy="1908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612A01-C83C-7E3A-A00E-CEEA81798A64}"/>
              </a:ext>
            </a:extLst>
          </p:cNvPr>
          <p:cNvSpPr txBox="1"/>
          <p:nvPr/>
        </p:nvSpPr>
        <p:spPr>
          <a:xfrm>
            <a:off x="1167442" y="3338297"/>
            <a:ext cx="10457669" cy="30162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Neighbors</a:t>
            </a:r>
            <a:r>
              <a:rPr lang="en-US" sz="2000" dirty="0"/>
              <a:t> refer to states reachable by a single action from current state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 optimization, we have </a:t>
            </a:r>
            <a:r>
              <a:rPr lang="en-US" sz="2000" b="1" dirty="0">
                <a:effectLst/>
              </a:rPr>
              <a:t>more freedom</a:t>
            </a:r>
            <a:r>
              <a:rPr lang="en-US" sz="2000" dirty="0"/>
              <a:t> in defining actions than in path-finding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Path-finding: actions often dictated by problem structure (roads, legal moves)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Optimization: we choose what counts as an action (which queen to move? how to modify tour?)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design choice significantly impacts algorithm performance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Requires careful consideration of tradeoffs</a:t>
            </a:r>
          </a:p>
        </p:txBody>
      </p:sp>
    </p:spTree>
    <p:extLst>
      <p:ext uri="{BB962C8B-B14F-4D97-AF65-F5344CB8AC3E}">
        <p14:creationId xmlns:p14="http://schemas.microsoft.com/office/powerpoint/2010/main" val="54696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165E6-C8CA-37CD-29DF-5339C0A4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2">
                <a:extLst>
                  <a:ext uri="{FF2B5EF4-FFF2-40B4-BE49-F238E27FC236}">
                    <a16:creationId xmlns:a16="http://schemas.microsoft.com/office/drawing/2014/main" id="{E1BC1699-25C1-672E-755C-4A0A98035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89" y="69597"/>
                <a:ext cx="11153622" cy="5656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/>
                  <a:t>Defining Neighbors: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-Queens</a:t>
                </a:r>
              </a:p>
            </p:txBody>
          </p:sp>
        </mc:Choice>
        <mc:Fallback xmlns="">
          <p:sp>
            <p:nvSpPr>
              <p:cNvPr id="4" name="Title 12">
                <a:extLst>
                  <a:ext uri="{FF2B5EF4-FFF2-40B4-BE49-F238E27FC236}">
                    <a16:creationId xmlns:a16="http://schemas.microsoft.com/office/drawing/2014/main" id="{E1BC1699-25C1-672E-755C-4A0A98035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9" y="69597"/>
                <a:ext cx="11153622" cy="565671"/>
              </a:xfrm>
              <a:prstGeom prst="rect">
                <a:avLst/>
              </a:prstGeom>
              <a:blipFill>
                <a:blip r:embed="rId2"/>
                <a:stretch>
                  <a:fillRect t="-22581" b="-47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3">
            <a:extLst>
              <a:ext uri="{FF2B5EF4-FFF2-40B4-BE49-F238E27FC236}">
                <a16:creationId xmlns:a16="http://schemas.microsoft.com/office/drawing/2014/main" id="{944A3B74-E687-031E-B878-756690A617C4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849730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67C4-2B58-0863-1A43-2438ED8543C3}"/>
              </a:ext>
            </a:extLst>
          </p:cNvPr>
          <p:cNvSpPr txBox="1"/>
          <p:nvPr/>
        </p:nvSpPr>
        <p:spPr>
          <a:xfrm>
            <a:off x="596787" y="795217"/>
            <a:ext cx="8728367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Approach</a:t>
            </a:r>
            <a:r>
              <a:rPr lang="en-US" sz="2000" dirty="0"/>
              <a:t>: Small changes to current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Look at the most-conflicting column (if a tie, choose the rightmost column)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Move queen in that column vertically to a different 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5D33D4-36AB-660C-6398-5C1BC110A24D}"/>
                  </a:ext>
                </a:extLst>
              </p:cNvPr>
              <p:cNvSpPr txBox="1"/>
              <p:nvPr/>
            </p:nvSpPr>
            <p:spPr>
              <a:xfrm>
                <a:off x="596787" y="1846924"/>
                <a:ext cx="472469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000" b="1" dirty="0"/>
                  <a:t>Result</a:t>
                </a:r>
                <a:r>
                  <a:rPr lang="en-US" sz="2000" dirty="0"/>
                  <a:t>: Neighborhood contains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 states (one for each possible vertical position)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5D33D4-36AB-660C-6398-5C1BC110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87" y="1846924"/>
                <a:ext cx="4724698" cy="707886"/>
              </a:xfrm>
              <a:prstGeom prst="rect">
                <a:avLst/>
              </a:prstGeom>
              <a:blipFill>
                <a:blip r:embed="rId3"/>
                <a:stretch>
                  <a:fillRect l="-1161" t="-5172" r="-2194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4">
            <a:extLst>
              <a:ext uri="{FF2B5EF4-FFF2-40B4-BE49-F238E27FC236}">
                <a16:creationId xmlns:a16="http://schemas.microsoft.com/office/drawing/2014/main" id="{8F7BC214-BE81-DBF3-7C82-BF1FD21C342C}"/>
              </a:ext>
            </a:extLst>
          </p:cNvPr>
          <p:cNvSpPr txBox="1"/>
          <p:nvPr/>
        </p:nvSpPr>
        <p:spPr>
          <a:xfrm>
            <a:off x="7960942" y="4112041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8">
                <a:extLst>
                  <a:ext uri="{FF2B5EF4-FFF2-40B4-BE49-F238E27FC236}">
                    <a16:creationId xmlns:a16="http://schemas.microsoft.com/office/drawing/2014/main" id="{88D3B87C-56DE-33F0-CE01-60005192BBDA}"/>
                  </a:ext>
                </a:extLst>
              </p:cNvPr>
              <p:cNvSpPr txBox="1"/>
              <p:nvPr/>
            </p:nvSpPr>
            <p:spPr>
              <a:xfrm>
                <a:off x="9741530" y="4292722"/>
                <a:ext cx="1974850" cy="330835"/>
              </a:xfrm>
              <a:prstGeom prst="rect">
                <a:avLst/>
              </a:prstGeom>
              <a:ln w="19050">
                <a:solidFill>
                  <a:srgbClr val="1306BA"/>
                </a:solidFill>
              </a:ln>
              <a:effectLst/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dirty="0">
                    <a:latin typeface="Calibri"/>
                    <a:cs typeface="Calibri"/>
                  </a:rPr>
                  <a:t>Neighborhood</a:t>
                </a:r>
                <a:r>
                  <a:rPr sz="2000" spc="-30" dirty="0">
                    <a:latin typeface="Calibri"/>
                    <a:cs typeface="Calibri"/>
                  </a:rPr>
                  <a:t> </a:t>
                </a:r>
                <a:r>
                  <a:rPr sz="2000" dirty="0">
                    <a:latin typeface="Calibri"/>
                    <a:cs typeface="Calibri"/>
                  </a:rPr>
                  <a:t>of</a:t>
                </a:r>
                <a:r>
                  <a:rPr sz="2000" spc="-10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5" name="object 8">
                <a:extLst>
                  <a:ext uri="{FF2B5EF4-FFF2-40B4-BE49-F238E27FC236}">
                    <a16:creationId xmlns:a16="http://schemas.microsoft.com/office/drawing/2014/main" id="{88D3B87C-56DE-33F0-CE01-60005192B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530" y="4292722"/>
                <a:ext cx="1974850" cy="330835"/>
              </a:xfrm>
              <a:prstGeom prst="rect">
                <a:avLst/>
              </a:prstGeom>
              <a:blipFill>
                <a:blip r:embed="rId4"/>
                <a:stretch>
                  <a:fillRect l="-6728" t="-17544" r="-917" b="-38596"/>
                </a:stretch>
              </a:blipFill>
              <a:ln w="19050">
                <a:solidFill>
                  <a:srgbClr val="1306BA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object 11">
            <a:extLst>
              <a:ext uri="{FF2B5EF4-FFF2-40B4-BE49-F238E27FC236}">
                <a16:creationId xmlns:a16="http://schemas.microsoft.com/office/drawing/2014/main" id="{D83B45A4-9A1D-4A63-712A-63C6E17CDF1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6563" y="3436003"/>
            <a:ext cx="2171156" cy="1906695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F5A2F140-ABCC-AC17-EAAF-1E718A4EBA6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9341" y="2422017"/>
            <a:ext cx="1893402" cy="1644110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15033A2A-246D-4D33-4E69-6F0F5D47C4B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79341" y="4701645"/>
            <a:ext cx="1893402" cy="166791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6F2ED58-2EC4-C0E6-2E50-D01CB022495C}"/>
              </a:ext>
            </a:extLst>
          </p:cNvPr>
          <p:cNvGrpSpPr/>
          <p:nvPr/>
        </p:nvGrpSpPr>
        <p:grpSpPr>
          <a:xfrm>
            <a:off x="3818266" y="3512539"/>
            <a:ext cx="2039070" cy="1790100"/>
            <a:chOff x="3818266" y="3512539"/>
            <a:chExt cx="2039070" cy="17901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AAFC606-FB15-B9D7-ED06-5A6500F9801A}"/>
                </a:ext>
              </a:extLst>
            </p:cNvPr>
            <p:cNvSpPr/>
            <p:nvPr/>
          </p:nvSpPr>
          <p:spPr>
            <a:xfrm>
              <a:off x="3818266" y="3512539"/>
              <a:ext cx="296534" cy="25459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647C1E-4F02-874D-4725-3D16DC8F1090}"/>
                </a:ext>
              </a:extLst>
            </p:cNvPr>
            <p:cNvSpPr/>
            <p:nvPr/>
          </p:nvSpPr>
          <p:spPr>
            <a:xfrm>
              <a:off x="5560802" y="5048041"/>
              <a:ext cx="296534" cy="25459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F05DFC-ACAF-4DC9-ACE8-9F7DB8ABF165}"/>
                  </a:ext>
                </a:extLst>
              </p:cNvPr>
              <p:cNvSpPr txBox="1"/>
              <p:nvPr/>
            </p:nvSpPr>
            <p:spPr>
              <a:xfrm>
                <a:off x="231583" y="5716029"/>
                <a:ext cx="282504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b="1" dirty="0"/>
                  <a:t>Objective function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 Number of non-attacking queen pairs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F05DFC-ACAF-4DC9-ACE8-9F7DB8ABF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83" y="5716029"/>
                <a:ext cx="2825043" cy="923330"/>
              </a:xfrm>
              <a:prstGeom prst="rect">
                <a:avLst/>
              </a:prstGeom>
              <a:blipFill>
                <a:blip r:embed="rId8"/>
                <a:stretch>
                  <a:fillRect l="-1944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1270C5-7E80-8D18-FF29-23CC461FC234}"/>
                  </a:ext>
                </a:extLst>
              </p:cNvPr>
              <p:cNvSpPr txBox="1"/>
              <p:nvPr/>
            </p:nvSpPr>
            <p:spPr>
              <a:xfrm>
                <a:off x="4288845" y="5462095"/>
                <a:ext cx="10865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1270C5-7E80-8D18-FF29-23CC461FC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845" y="5462095"/>
                <a:ext cx="1086592" cy="369332"/>
              </a:xfrm>
              <a:prstGeom prst="rect">
                <a:avLst/>
              </a:prstGeom>
              <a:blipFill>
                <a:blip r:embed="rId9"/>
                <a:stretch>
                  <a:fillRect l="-1685"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280533-A7C1-46DF-5922-45D9FD5E7887}"/>
                  </a:ext>
                </a:extLst>
              </p:cNvPr>
              <p:cNvSpPr txBox="1"/>
              <p:nvPr/>
            </p:nvSpPr>
            <p:spPr>
              <a:xfrm>
                <a:off x="9220773" y="3078575"/>
                <a:ext cx="10865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280533-A7C1-46DF-5922-45D9FD5E7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773" y="3078575"/>
                <a:ext cx="1086592" cy="369332"/>
              </a:xfrm>
              <a:prstGeom prst="rect">
                <a:avLst/>
              </a:prstGeom>
              <a:blipFill>
                <a:blip r:embed="rId10"/>
                <a:stretch>
                  <a:fillRect l="-1685"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F60ED9BE-D372-2E74-596C-82109B6D23D7}"/>
              </a:ext>
            </a:extLst>
          </p:cNvPr>
          <p:cNvGrpSpPr/>
          <p:nvPr/>
        </p:nvGrpSpPr>
        <p:grpSpPr>
          <a:xfrm>
            <a:off x="7179341" y="2437991"/>
            <a:ext cx="1893402" cy="251654"/>
            <a:chOff x="7179341" y="2437991"/>
            <a:chExt cx="1893402" cy="25165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73183D9-2749-D0B6-5F97-A831010E2B26}"/>
                </a:ext>
              </a:extLst>
            </p:cNvPr>
            <p:cNvSpPr/>
            <p:nvPr/>
          </p:nvSpPr>
          <p:spPr>
            <a:xfrm>
              <a:off x="7179341" y="2447089"/>
              <a:ext cx="282508" cy="242556"/>
            </a:xfrm>
            <a:prstGeom prst="rect">
              <a:avLst/>
            </a:prstGeom>
            <a:noFill/>
            <a:ln w="31750">
              <a:solidFill>
                <a:srgbClr val="FFC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17C4F0-5A68-26D9-3D45-B527B67BF36B}"/>
                </a:ext>
              </a:extLst>
            </p:cNvPr>
            <p:cNvSpPr/>
            <p:nvPr/>
          </p:nvSpPr>
          <p:spPr>
            <a:xfrm>
              <a:off x="8790235" y="2437991"/>
              <a:ext cx="282508" cy="242556"/>
            </a:xfrm>
            <a:prstGeom prst="rect">
              <a:avLst/>
            </a:prstGeom>
            <a:noFill/>
            <a:ln w="31750">
              <a:solidFill>
                <a:srgbClr val="FFC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E309AA-8E61-D067-9B93-E5A07D04EA1A}"/>
                  </a:ext>
                </a:extLst>
              </p:cNvPr>
              <p:cNvSpPr txBox="1"/>
              <p:nvPr/>
            </p:nvSpPr>
            <p:spPr>
              <a:xfrm>
                <a:off x="9220773" y="5292971"/>
                <a:ext cx="10865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E309AA-8E61-D067-9B93-E5A07D04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773" y="5292971"/>
                <a:ext cx="1086592" cy="369332"/>
              </a:xfrm>
              <a:prstGeom prst="rect">
                <a:avLst/>
              </a:prstGeom>
              <a:blipFill>
                <a:blip r:embed="rId11"/>
                <a:stretch>
                  <a:fillRect l="-1685"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CA0FB4DB-3EC3-29B0-578A-B7CB3C3F272D}"/>
              </a:ext>
            </a:extLst>
          </p:cNvPr>
          <p:cNvGrpSpPr/>
          <p:nvPr/>
        </p:nvGrpSpPr>
        <p:grpSpPr>
          <a:xfrm>
            <a:off x="7884461" y="5716029"/>
            <a:ext cx="1188282" cy="432337"/>
            <a:chOff x="7884461" y="5716029"/>
            <a:chExt cx="1188282" cy="43233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78DE9C-676D-A179-1BDE-EA2C0CDFBD36}"/>
                </a:ext>
              </a:extLst>
            </p:cNvPr>
            <p:cNvSpPr/>
            <p:nvPr/>
          </p:nvSpPr>
          <p:spPr>
            <a:xfrm>
              <a:off x="8790235" y="5905810"/>
              <a:ext cx="282508" cy="242556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8253AE-3F27-A8F2-7130-DCA933318C06}"/>
                </a:ext>
              </a:extLst>
            </p:cNvPr>
            <p:cNvSpPr/>
            <p:nvPr/>
          </p:nvSpPr>
          <p:spPr>
            <a:xfrm>
              <a:off x="7884461" y="5905810"/>
              <a:ext cx="282508" cy="242556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AC465F-E3FC-20BE-6A9C-3A15FD3E2499}"/>
                </a:ext>
              </a:extLst>
            </p:cNvPr>
            <p:cNvSpPr/>
            <p:nvPr/>
          </p:nvSpPr>
          <p:spPr>
            <a:xfrm>
              <a:off x="8540069" y="5716029"/>
              <a:ext cx="282508" cy="242556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3C62BB-F8DA-FD15-5D20-BF04F1E6105C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5917719" y="3244072"/>
            <a:ext cx="1261622" cy="1145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C5DEC5-1D81-FC6F-E3C6-B2919DB5A374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917719" y="4389351"/>
            <a:ext cx="16994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D52C24-102D-1A4B-618B-D87947117A2D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5917719" y="4389351"/>
            <a:ext cx="1261622" cy="1146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06445E0-93B4-B608-3F08-939EFA587003}"/>
              </a:ext>
            </a:extLst>
          </p:cNvPr>
          <p:cNvSpPr/>
          <p:nvPr/>
        </p:nvSpPr>
        <p:spPr>
          <a:xfrm>
            <a:off x="7031311" y="2350947"/>
            <a:ext cx="2190327" cy="4146187"/>
          </a:xfrm>
          <a:prstGeom prst="rect">
            <a:avLst/>
          </a:prstGeom>
          <a:noFill/>
          <a:ln w="19050">
            <a:solidFill>
              <a:srgbClr val="1306BA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 animBg="1"/>
      <p:bldP spid="26" grpId="0"/>
      <p:bldP spid="27" grpId="0"/>
      <p:bldP spid="31" grpId="0"/>
      <p:bldP spid="49" grpId="0" animBg="1"/>
      <p:bldP spid="4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B8F83-CDE0-5D45-B272-E67776A18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7A819FE2-F225-DE96-E20B-6AF6CA5F12C2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Defining Neighbors: Traveling Salesperson Problem I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557B0BB-36C3-66B9-9E65-E659F6D44A0B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849730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ABF32-A019-FE6B-2855-BAE342F3C120}"/>
              </a:ext>
            </a:extLst>
          </p:cNvPr>
          <p:cNvSpPr txBox="1"/>
          <p:nvPr/>
        </p:nvSpPr>
        <p:spPr>
          <a:xfrm>
            <a:off x="406482" y="857816"/>
            <a:ext cx="5967941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Approach</a:t>
            </a:r>
            <a:r>
              <a:rPr lang="en-US" sz="2000" dirty="0"/>
              <a:t>: 2-change operation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Select two edges to remove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Flipping the edges between the removed 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Reconnect the tour to the flipped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B7C89-D1C3-74AB-A0FF-7D60C5D9F89B}"/>
              </a:ext>
            </a:extLst>
          </p:cNvPr>
          <p:cNvSpPr txBox="1"/>
          <p:nvPr/>
        </p:nvSpPr>
        <p:spPr>
          <a:xfrm>
            <a:off x="406482" y="2789678"/>
            <a:ext cx="360926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/>
              <a:t>Original tour: </a:t>
            </a:r>
            <a:r>
              <a:rPr lang="pt-BR" sz="2000" b="1" dirty="0"/>
              <a:t>A-B-C-D-E-F-G-H-A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E61642-CFC6-03E2-5B79-5F09D580ED6E}"/>
              </a:ext>
            </a:extLst>
          </p:cNvPr>
          <p:cNvSpPr/>
          <p:nvPr/>
        </p:nvSpPr>
        <p:spPr>
          <a:xfrm>
            <a:off x="5652796" y="2469707"/>
            <a:ext cx="430823" cy="4308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2FAF38-7C95-7691-0A4B-08860FBC8233}"/>
              </a:ext>
            </a:extLst>
          </p:cNvPr>
          <p:cNvSpPr/>
          <p:nvPr/>
        </p:nvSpPr>
        <p:spPr>
          <a:xfrm>
            <a:off x="7165731" y="2861173"/>
            <a:ext cx="430823" cy="4308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2B081-56EC-132A-2F5C-A7A7606633AF}"/>
              </a:ext>
            </a:extLst>
          </p:cNvPr>
          <p:cNvSpPr/>
          <p:nvPr/>
        </p:nvSpPr>
        <p:spPr>
          <a:xfrm>
            <a:off x="9676684" y="2200985"/>
            <a:ext cx="430823" cy="4308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219DA-3AC3-B9CA-426F-DAFE54A6C72B}"/>
              </a:ext>
            </a:extLst>
          </p:cNvPr>
          <p:cNvSpPr/>
          <p:nvPr/>
        </p:nvSpPr>
        <p:spPr>
          <a:xfrm>
            <a:off x="11105526" y="1295089"/>
            <a:ext cx="430823" cy="4308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AAD6F3-9371-AB8F-55CC-D8570B51B110}"/>
              </a:ext>
            </a:extLst>
          </p:cNvPr>
          <p:cNvSpPr/>
          <p:nvPr/>
        </p:nvSpPr>
        <p:spPr>
          <a:xfrm>
            <a:off x="10890115" y="3496081"/>
            <a:ext cx="430823" cy="4308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B34226-A58D-7FAE-F82D-D0492968E2FC}"/>
              </a:ext>
            </a:extLst>
          </p:cNvPr>
          <p:cNvSpPr/>
          <p:nvPr/>
        </p:nvSpPr>
        <p:spPr>
          <a:xfrm>
            <a:off x="8894077" y="4109061"/>
            <a:ext cx="430823" cy="4308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E9E4B7-4FB5-2102-367B-9D8E134D8357}"/>
              </a:ext>
            </a:extLst>
          </p:cNvPr>
          <p:cNvSpPr/>
          <p:nvPr/>
        </p:nvSpPr>
        <p:spPr>
          <a:xfrm>
            <a:off x="7715300" y="4431858"/>
            <a:ext cx="430823" cy="4308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D90A35F-2F94-DBD0-1A5F-B227D55723F4}"/>
              </a:ext>
            </a:extLst>
          </p:cNvPr>
          <p:cNvSpPr/>
          <p:nvPr/>
        </p:nvSpPr>
        <p:spPr>
          <a:xfrm>
            <a:off x="6580908" y="3923071"/>
            <a:ext cx="430823" cy="4308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BF2F24-15AE-614A-3EA9-60D3E4496783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6083619" y="2685119"/>
            <a:ext cx="1082112" cy="391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35A4CE-6A04-396B-D87C-801AF99E8C23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7596554" y="2416397"/>
            <a:ext cx="2080130" cy="660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266D99-C12C-5DB1-A2D5-817D284130D1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10107507" y="1510501"/>
            <a:ext cx="998019" cy="9058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24B5A51-AF81-B505-8AB4-72C031E78135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9324900" y="3711493"/>
            <a:ext cx="1565215" cy="612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6DB878F-4614-9F68-0868-7EEBE06389F1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1105527" y="1725913"/>
            <a:ext cx="215411" cy="1770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5EBD1A-7A8C-A813-C7FF-6F6CA04BCECA}"/>
              </a:ext>
            </a:extLst>
          </p:cNvPr>
          <p:cNvCxnSpPr>
            <a:cxnSpLocks/>
            <a:stCxn id="25" idx="6"/>
            <a:endCxn id="23" idx="2"/>
          </p:cNvCxnSpPr>
          <p:nvPr/>
        </p:nvCxnSpPr>
        <p:spPr>
          <a:xfrm flipV="1">
            <a:off x="8146123" y="4324473"/>
            <a:ext cx="747954" cy="32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D1F1686-AE9B-3F7E-A1C6-A040B6670FB8}"/>
              </a:ext>
            </a:extLst>
          </p:cNvPr>
          <p:cNvCxnSpPr>
            <a:cxnSpLocks/>
            <a:stCxn id="29" idx="5"/>
            <a:endCxn id="25" idx="2"/>
          </p:cNvCxnSpPr>
          <p:nvPr/>
        </p:nvCxnSpPr>
        <p:spPr>
          <a:xfrm>
            <a:off x="6948638" y="4290802"/>
            <a:ext cx="766662" cy="356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6AE1232-C5B0-085A-608D-E52B7CF772FB}"/>
              </a:ext>
            </a:extLst>
          </p:cNvPr>
          <p:cNvCxnSpPr>
            <a:cxnSpLocks/>
            <a:stCxn id="10" idx="4"/>
            <a:endCxn id="29" idx="1"/>
          </p:cNvCxnSpPr>
          <p:nvPr/>
        </p:nvCxnSpPr>
        <p:spPr>
          <a:xfrm>
            <a:off x="5868208" y="2900530"/>
            <a:ext cx="775793" cy="1085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988F70E-A47C-8DC3-0F75-E157AF4016E7}"/>
              </a:ext>
            </a:extLst>
          </p:cNvPr>
          <p:cNvSpPr txBox="1"/>
          <p:nvPr/>
        </p:nvSpPr>
        <p:spPr>
          <a:xfrm>
            <a:off x="846097" y="3825825"/>
            <a:ext cx="166944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/>
              <a:t>(B,C) and (E,F)</a:t>
            </a:r>
            <a:endParaRPr lang="en-US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40E815-8BAA-6D12-5F79-B432B65A7AF3}"/>
              </a:ext>
            </a:extLst>
          </p:cNvPr>
          <p:cNvSpPr txBox="1"/>
          <p:nvPr/>
        </p:nvSpPr>
        <p:spPr>
          <a:xfrm>
            <a:off x="851720" y="4613965"/>
            <a:ext cx="18058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/>
              <a:t>C-D-E </a:t>
            </a:r>
            <a:r>
              <a:rPr lang="pt-BR" sz="2000" dirty="0">
                <a:sym typeface="Wingdings" panose="05000000000000000000" pitchFamily="2" charset="2"/>
              </a:rPr>
              <a:t> E-D-C</a:t>
            </a:r>
            <a:endParaRPr lang="en-US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F1C7C9-CDA4-AB72-941D-A5D1C422FBEF}"/>
              </a:ext>
            </a:extLst>
          </p:cNvPr>
          <p:cNvSpPr txBox="1"/>
          <p:nvPr/>
        </p:nvSpPr>
        <p:spPr>
          <a:xfrm>
            <a:off x="3277058" y="5939138"/>
            <a:ext cx="166709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/>
              <a:t>Our new tour.</a:t>
            </a:r>
            <a:endParaRPr lang="en-US" sz="20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0ED640-4526-0DA7-679B-4EBEEF1FB61C}"/>
              </a:ext>
            </a:extLst>
          </p:cNvPr>
          <p:cNvCxnSpPr>
            <a:cxnSpLocks/>
            <a:stCxn id="23" idx="0"/>
            <a:endCxn id="13" idx="3"/>
          </p:cNvCxnSpPr>
          <p:nvPr/>
        </p:nvCxnSpPr>
        <p:spPr>
          <a:xfrm flipV="1">
            <a:off x="9109489" y="2568716"/>
            <a:ext cx="630288" cy="1540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369231E-3777-4ECD-D4C8-22C262499DB9}"/>
              </a:ext>
            </a:extLst>
          </p:cNvPr>
          <p:cNvCxnSpPr>
            <a:cxnSpLocks/>
            <a:stCxn id="17" idx="1"/>
            <a:endCxn id="12" idx="6"/>
          </p:cNvCxnSpPr>
          <p:nvPr/>
        </p:nvCxnSpPr>
        <p:spPr>
          <a:xfrm flipH="1" flipV="1">
            <a:off x="7596554" y="3076585"/>
            <a:ext cx="3356654" cy="482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E667688-3BC4-4284-CD94-6F75241D7F7A}"/>
              </a:ext>
            </a:extLst>
          </p:cNvPr>
          <p:cNvSpPr txBox="1"/>
          <p:nvPr/>
        </p:nvSpPr>
        <p:spPr>
          <a:xfrm>
            <a:off x="406482" y="3434404"/>
            <a:ext cx="321445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/>
              <a:t>Select two edges to remove:</a:t>
            </a:r>
            <a:endParaRPr lang="en-US" sz="20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9AFFB6-7E91-84C7-353A-619B005F4FFE}"/>
              </a:ext>
            </a:extLst>
          </p:cNvPr>
          <p:cNvSpPr txBox="1"/>
          <p:nvPr/>
        </p:nvSpPr>
        <p:spPr>
          <a:xfrm>
            <a:off x="406482" y="4217246"/>
            <a:ext cx="363591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/>
              <a:t>Reverse the edges in-between:</a:t>
            </a:r>
            <a:endParaRPr lang="en-US" sz="2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586FC0E-642C-FCF7-6D74-8734FC42782D}"/>
              </a:ext>
            </a:extLst>
          </p:cNvPr>
          <p:cNvSpPr txBox="1"/>
          <p:nvPr/>
        </p:nvSpPr>
        <p:spPr>
          <a:xfrm>
            <a:off x="406482" y="5122485"/>
            <a:ext cx="515964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/>
              <a:t>Reconnect the tour with the reversed elements:</a:t>
            </a:r>
            <a:endParaRPr lang="en-US" sz="2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259891-92C1-D767-7CD2-5A7447413BC3}"/>
              </a:ext>
            </a:extLst>
          </p:cNvPr>
          <p:cNvSpPr txBox="1"/>
          <p:nvPr/>
        </p:nvSpPr>
        <p:spPr>
          <a:xfrm>
            <a:off x="2934358" y="3792014"/>
            <a:ext cx="242063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/>
              <a:t>A-</a:t>
            </a:r>
            <a:r>
              <a:rPr lang="pt-BR" sz="2000" b="1" dirty="0">
                <a:solidFill>
                  <a:srgbClr val="1306BA"/>
                </a:solidFill>
              </a:rPr>
              <a:t>B    C</a:t>
            </a:r>
            <a:r>
              <a:rPr lang="pt-BR" sz="2000" dirty="0"/>
              <a:t>-D-</a:t>
            </a:r>
            <a:r>
              <a:rPr lang="pt-BR" sz="2000" b="1" dirty="0">
                <a:solidFill>
                  <a:srgbClr val="1306BA"/>
                </a:solidFill>
              </a:rPr>
              <a:t>E    F</a:t>
            </a:r>
            <a:r>
              <a:rPr lang="pt-BR" sz="2000" dirty="0"/>
              <a:t>-G-H-A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D51E3D0-A66A-9113-B911-D06BDFA8F7D6}"/>
              </a:ext>
            </a:extLst>
          </p:cNvPr>
          <p:cNvSpPr txBox="1"/>
          <p:nvPr/>
        </p:nvSpPr>
        <p:spPr>
          <a:xfrm>
            <a:off x="2934358" y="4608667"/>
            <a:ext cx="242063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/>
              <a:t>A-B    </a:t>
            </a:r>
            <a:r>
              <a:rPr lang="pt-BR" sz="2000" b="1" dirty="0">
                <a:solidFill>
                  <a:srgbClr val="FF0000"/>
                </a:solidFill>
              </a:rPr>
              <a:t>E-D-C</a:t>
            </a:r>
            <a:r>
              <a:rPr lang="pt-BR" sz="2000" dirty="0"/>
              <a:t>    F-G-H-A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9E26E4-0B4F-1606-E50D-15B2D80DA16C}"/>
              </a:ext>
            </a:extLst>
          </p:cNvPr>
          <p:cNvSpPr txBox="1"/>
          <p:nvPr/>
        </p:nvSpPr>
        <p:spPr>
          <a:xfrm>
            <a:off x="2934358" y="5531957"/>
            <a:ext cx="242063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/>
              <a:t>A-</a:t>
            </a:r>
            <a:r>
              <a:rPr lang="pt-BR" sz="2000" b="1" dirty="0">
                <a:solidFill>
                  <a:srgbClr val="00B050"/>
                </a:solidFill>
              </a:rPr>
              <a:t>B-E</a:t>
            </a:r>
            <a:r>
              <a:rPr lang="pt-BR" sz="2000" dirty="0"/>
              <a:t>-D-</a:t>
            </a:r>
            <a:r>
              <a:rPr lang="pt-BR" sz="2000" b="1" dirty="0">
                <a:solidFill>
                  <a:srgbClr val="00B050"/>
                </a:solidFill>
              </a:rPr>
              <a:t>C-F</a:t>
            </a:r>
            <a:r>
              <a:rPr lang="pt-BR" sz="2000" dirty="0"/>
              <a:t>-G-H-A</a:t>
            </a:r>
          </a:p>
        </p:txBody>
      </p:sp>
    </p:spTree>
    <p:extLst>
      <p:ext uri="{BB962C8B-B14F-4D97-AF65-F5344CB8AC3E}">
        <p14:creationId xmlns:p14="http://schemas.microsoft.com/office/powerpoint/2010/main" val="5724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4" grpId="0"/>
      <p:bldP spid="98" grpId="0"/>
      <p:bldP spid="99" grpId="0"/>
      <p:bldP spid="100" grpId="0"/>
      <p:bldP spid="101" grpId="0"/>
      <p:bldP spid="106" grpId="0"/>
      <p:bldP spid="1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B412F-3735-043D-1D70-9DAE10C4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D5FEB127-F177-3218-94DC-900EB73A577D}"/>
              </a:ext>
            </a:extLst>
          </p:cNvPr>
          <p:cNvSpPr txBox="1">
            <a:spLocks/>
          </p:cNvSpPr>
          <p:nvPr/>
        </p:nvSpPr>
        <p:spPr>
          <a:xfrm>
            <a:off x="471489" y="69597"/>
            <a:ext cx="11153622" cy="565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Defining Neighbors: SAT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E85DDA6-AEC8-3FF9-9C88-5934E714BE57}"/>
              </a:ext>
            </a:extLst>
          </p:cNvPr>
          <p:cNvSpPr txBox="1">
            <a:spLocks noChangeArrowheads="1"/>
          </p:cNvSpPr>
          <p:nvPr/>
        </p:nvSpPr>
        <p:spPr>
          <a:xfrm>
            <a:off x="596788" y="849730"/>
            <a:ext cx="11206698" cy="86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endParaRPr lang="en-US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FC8B7-BA57-6501-6E95-39C0DCB07CAA}"/>
              </a:ext>
            </a:extLst>
          </p:cNvPr>
          <p:cNvSpPr txBox="1"/>
          <p:nvPr/>
        </p:nvSpPr>
        <p:spPr>
          <a:xfrm>
            <a:off x="471489" y="857816"/>
            <a:ext cx="596794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fr-FR" sz="2000" b="1" dirty="0" err="1"/>
              <a:t>Approach</a:t>
            </a:r>
            <a:r>
              <a:rPr lang="fr-FR" sz="2000" dirty="0"/>
              <a:t>: Flip one variable </a:t>
            </a:r>
            <a:r>
              <a:rPr lang="fr-FR" sz="2000" dirty="0" err="1"/>
              <a:t>assignment</a:t>
            </a:r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25709-D5CF-5DF6-AD06-CDF73E0EBAEC}"/>
              </a:ext>
            </a:extLst>
          </p:cNvPr>
          <p:cNvSpPr txBox="1"/>
          <p:nvPr/>
        </p:nvSpPr>
        <p:spPr>
          <a:xfrm>
            <a:off x="9411813" y="352432"/>
            <a:ext cx="2391673" cy="21390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/>
              <a:t>Example</a:t>
            </a:r>
            <a:endParaRPr lang="en-US" sz="1800" dirty="0"/>
          </a:p>
          <a:p>
            <a:pPr>
              <a:spcAft>
                <a:spcPts val="600"/>
              </a:spcAft>
            </a:pPr>
            <a:r>
              <a:rPr lang="en-US" sz="1800" dirty="0">
                <a:latin typeface="Consolas" panose="020B0609020204030204" pitchFamily="49" charset="0"/>
              </a:rPr>
              <a:t>(A ∨ ¬B ∨ C) ∧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Consolas" panose="020B0609020204030204" pitchFamily="49" charset="0"/>
              </a:rPr>
              <a:t>(¬A ∨ C ∨ D) ∧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Consolas" panose="020B0609020204030204" pitchFamily="49" charset="0"/>
              </a:rPr>
              <a:t>(B ∨ D ∨ ¬E) ∧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Consolas" panose="020B0609020204030204" pitchFamily="49" charset="0"/>
              </a:rPr>
              <a:t>(¬C ∨ ¬D ∨ ¬E) ∧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Consolas" panose="020B0609020204030204" pitchFamily="49" charset="0"/>
              </a:rPr>
              <a:t>(¬A ∨ ¬C ∨ 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8DB57-B815-A0AC-AAC7-22CC80269682}"/>
              </a:ext>
            </a:extLst>
          </p:cNvPr>
          <p:cNvSpPr txBox="1"/>
          <p:nvPr/>
        </p:nvSpPr>
        <p:spPr>
          <a:xfrm>
            <a:off x="957798" y="1993432"/>
            <a:ext cx="5967941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fr-FR" sz="2000" b="1" dirty="0"/>
              <a:t>Example</a:t>
            </a:r>
            <a:r>
              <a:rPr lang="fr-FR" sz="2000" dirty="0"/>
              <a:t>:</a:t>
            </a:r>
          </a:p>
          <a:p>
            <a:r>
              <a:rPr lang="fr-FR" sz="2000" dirty="0"/>
              <a:t>	</a:t>
            </a:r>
            <a:r>
              <a:rPr lang="fr-FR" sz="2000" dirty="0" err="1"/>
              <a:t>Starting</a:t>
            </a:r>
            <a:r>
              <a:rPr lang="fr-FR" sz="2000" dirty="0"/>
              <a:t> state (</a:t>
            </a:r>
            <a:r>
              <a:rPr lang="fr-FR" sz="2000" dirty="0">
                <a:latin typeface="Consolas" panose="020B0609020204030204" pitchFamily="49" charset="0"/>
              </a:rPr>
              <a:t>A=T, B=F, C=T, D=T, E=T</a:t>
            </a:r>
            <a:r>
              <a:rPr lang="fr-FR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3039D-A35C-F942-615B-FCDAA70AD59E}"/>
              </a:ext>
            </a:extLst>
          </p:cNvPr>
          <p:cNvSpPr txBox="1"/>
          <p:nvPr/>
        </p:nvSpPr>
        <p:spPr>
          <a:xfrm>
            <a:off x="1573894" y="3048165"/>
            <a:ext cx="4308461" cy="27084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000" b="1" dirty="0"/>
              <a:t>Resulting </a:t>
            </a:r>
            <a:r>
              <a:rPr lang="fr-FR" sz="2000" b="1" dirty="0" err="1"/>
              <a:t>Neighborhood</a:t>
            </a:r>
            <a:r>
              <a:rPr lang="fr-FR" sz="2000" dirty="0"/>
              <a:t>:</a:t>
            </a:r>
          </a:p>
          <a:p>
            <a:pPr lvl="1">
              <a:spcAft>
                <a:spcPts val="1200"/>
              </a:spcAft>
            </a:pPr>
            <a:r>
              <a:rPr lang="fr-FR" sz="2000" dirty="0"/>
              <a:t>(</a:t>
            </a:r>
            <a:r>
              <a:rPr lang="fr-FR" sz="2000" dirty="0">
                <a:latin typeface="Consolas" panose="020B0609020204030204" pitchFamily="49" charset="0"/>
              </a:rPr>
              <a:t>A=</a:t>
            </a:r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fr-FR" sz="2000" dirty="0">
                <a:latin typeface="Consolas" panose="020B0609020204030204" pitchFamily="49" charset="0"/>
              </a:rPr>
              <a:t>, B=F, C=T, D=T, E=T</a:t>
            </a:r>
            <a:r>
              <a:rPr lang="fr-FR" sz="2000" dirty="0"/>
              <a:t>)</a:t>
            </a:r>
          </a:p>
          <a:p>
            <a:pPr lvl="1">
              <a:spcAft>
                <a:spcPts val="1200"/>
              </a:spcAft>
            </a:pPr>
            <a:r>
              <a:rPr lang="fr-FR" sz="2000" dirty="0"/>
              <a:t>(</a:t>
            </a:r>
            <a:r>
              <a:rPr lang="fr-FR" sz="2000" dirty="0">
                <a:latin typeface="Consolas" panose="020B0609020204030204" pitchFamily="49" charset="0"/>
              </a:rPr>
              <a:t>A=T, B=</a:t>
            </a:r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latin typeface="Consolas" panose="020B0609020204030204" pitchFamily="49" charset="0"/>
              </a:rPr>
              <a:t>, C=T, D=T, E=T</a:t>
            </a:r>
            <a:r>
              <a:rPr lang="fr-FR" sz="2000" dirty="0"/>
              <a:t>)</a:t>
            </a:r>
          </a:p>
          <a:p>
            <a:pPr lvl="1">
              <a:spcAft>
                <a:spcPts val="1200"/>
              </a:spcAft>
            </a:pPr>
            <a:r>
              <a:rPr lang="fr-FR" sz="2000" dirty="0"/>
              <a:t>(</a:t>
            </a:r>
            <a:r>
              <a:rPr lang="fr-FR" sz="2000" dirty="0">
                <a:latin typeface="Consolas" panose="020B0609020204030204" pitchFamily="49" charset="0"/>
              </a:rPr>
              <a:t>A=T, B=F, C=</a:t>
            </a:r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fr-FR" sz="2000" dirty="0">
                <a:latin typeface="Consolas" panose="020B0609020204030204" pitchFamily="49" charset="0"/>
              </a:rPr>
              <a:t>, D=T, E=T</a:t>
            </a:r>
            <a:r>
              <a:rPr lang="fr-FR" sz="2000" dirty="0"/>
              <a:t>)</a:t>
            </a:r>
          </a:p>
          <a:p>
            <a:pPr lvl="1">
              <a:spcAft>
                <a:spcPts val="1200"/>
              </a:spcAft>
            </a:pPr>
            <a:r>
              <a:rPr lang="fr-FR" sz="2000" dirty="0"/>
              <a:t>(</a:t>
            </a:r>
            <a:r>
              <a:rPr lang="fr-FR" sz="2000" dirty="0">
                <a:latin typeface="Consolas" panose="020B0609020204030204" pitchFamily="49" charset="0"/>
              </a:rPr>
              <a:t>A=T, B=F, C=T, D=</a:t>
            </a:r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fr-FR" sz="2000" dirty="0">
                <a:latin typeface="Consolas" panose="020B0609020204030204" pitchFamily="49" charset="0"/>
              </a:rPr>
              <a:t>, E=T</a:t>
            </a:r>
            <a:r>
              <a:rPr lang="fr-FR" sz="2000" dirty="0"/>
              <a:t>)</a:t>
            </a:r>
          </a:p>
          <a:p>
            <a:pPr lvl="1">
              <a:spcAft>
                <a:spcPts val="1200"/>
              </a:spcAft>
            </a:pPr>
            <a:r>
              <a:rPr lang="fr-FR" sz="2000" dirty="0"/>
              <a:t>(</a:t>
            </a:r>
            <a:r>
              <a:rPr lang="fr-FR" sz="2000" dirty="0">
                <a:latin typeface="Consolas" panose="020B0609020204030204" pitchFamily="49" charset="0"/>
              </a:rPr>
              <a:t>A=T, B=F, C=T, D=T, E=</a:t>
            </a:r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fr-FR" sz="2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00D0A5-08F2-9D0C-CA9E-8566952080F4}"/>
                  </a:ext>
                </a:extLst>
              </p:cNvPr>
              <p:cNvSpPr txBox="1"/>
              <p:nvPr/>
            </p:nvSpPr>
            <p:spPr>
              <a:xfrm>
                <a:off x="376755" y="6218609"/>
                <a:ext cx="335136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 Number of satisfied clauses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00D0A5-08F2-9D0C-CA9E-856695208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55" y="6218609"/>
                <a:ext cx="3351369" cy="369332"/>
              </a:xfrm>
              <a:prstGeom prst="rect">
                <a:avLst/>
              </a:prstGeom>
              <a:blipFill>
                <a:blip r:embed="rId2"/>
                <a:stretch>
                  <a:fillRect l="-545"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45D454-CF44-061B-76D7-C992A9B9A57A}"/>
                  </a:ext>
                </a:extLst>
              </p:cNvPr>
              <p:cNvSpPr txBox="1"/>
              <p:nvPr/>
            </p:nvSpPr>
            <p:spPr>
              <a:xfrm>
                <a:off x="6925739" y="2320744"/>
                <a:ext cx="11225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45D454-CF44-061B-76D7-C992A9B9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739" y="2320744"/>
                <a:ext cx="112253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287DEE-76AD-71CA-4143-BA7A4347A4EA}"/>
                  </a:ext>
                </a:extLst>
              </p:cNvPr>
              <p:cNvSpPr txBox="1"/>
              <p:nvPr/>
            </p:nvSpPr>
            <p:spPr>
              <a:xfrm>
                <a:off x="5638867" y="3535813"/>
                <a:ext cx="11225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287DEE-76AD-71CA-4143-BA7A4347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67" y="3535813"/>
                <a:ext cx="112253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8732BD-0F18-C59A-EEAD-D39C22C77276}"/>
                  </a:ext>
                </a:extLst>
              </p:cNvPr>
              <p:cNvSpPr txBox="1"/>
              <p:nvPr/>
            </p:nvSpPr>
            <p:spPr>
              <a:xfrm>
                <a:off x="5638867" y="3992589"/>
                <a:ext cx="11225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8732BD-0F18-C59A-EEAD-D39C22C7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67" y="3992589"/>
                <a:ext cx="1122539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06B7D0-53D5-9091-C51B-46BEF1CFA19C}"/>
                  </a:ext>
                </a:extLst>
              </p:cNvPr>
              <p:cNvSpPr txBox="1"/>
              <p:nvPr/>
            </p:nvSpPr>
            <p:spPr>
              <a:xfrm>
                <a:off x="5638867" y="4447884"/>
                <a:ext cx="11225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06B7D0-53D5-9091-C51B-46BEF1CF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67" y="4447884"/>
                <a:ext cx="112253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56B0F9-DF6A-002D-5F11-50FBA3B2B1F5}"/>
                  </a:ext>
                </a:extLst>
              </p:cNvPr>
              <p:cNvSpPr txBox="1"/>
              <p:nvPr/>
            </p:nvSpPr>
            <p:spPr>
              <a:xfrm>
                <a:off x="5638867" y="4895868"/>
                <a:ext cx="11225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56B0F9-DF6A-002D-5F11-50FBA3B2B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67" y="4895868"/>
                <a:ext cx="1122539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FB779C-399D-DABB-730F-FA15DFBA9BB3}"/>
                  </a:ext>
                </a:extLst>
              </p:cNvPr>
              <p:cNvSpPr txBox="1"/>
              <p:nvPr/>
            </p:nvSpPr>
            <p:spPr>
              <a:xfrm>
                <a:off x="5638867" y="5364995"/>
                <a:ext cx="11225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FB779C-399D-DABB-730F-FA15DFBA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67" y="5364995"/>
                <a:ext cx="112253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3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Cloud skipper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oud skipper design slides.potx" id="{E8493412-85DD-4641-9E8A-937B29FD6AA2}" vid="{77E91E09-5010-404D-ADF4-B79FA46D72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53D857-4181-4777-8893-6E45A690F9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DD01B8-816B-49B7-8C81-03AB51D87C54}">
  <ds:schemaRefs>
    <ds:schemaRef ds:uri="http://schemas.microsoft.com/office/infopath/2007/PartnerControls"/>
    <ds:schemaRef ds:uri="http://purl.org/dc/elements/1.1/"/>
    <ds:schemaRef ds:uri="a4f35948-e619-41b3-aa29-22878b09cfd2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40262f94-9f35-4ac3-9a90-690165a166b7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Cloud skipper design slides</Template>
  <TotalTime>13330</TotalTime>
  <Words>3864</Words>
  <Application>Microsoft Office PowerPoint</Application>
  <PresentationFormat>Widescreen</PresentationFormat>
  <Paragraphs>601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</vt:lpstr>
      <vt:lpstr>Cambria Math</vt:lpstr>
      <vt:lpstr>Consolas</vt:lpstr>
      <vt:lpstr>Times New Roman</vt:lpstr>
      <vt:lpstr>Wingdings</vt:lpstr>
      <vt:lpstr>Cloud skipper design template</vt:lpstr>
      <vt:lpstr>Advanced Search (Optimization)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Chris Alvin</dc:creator>
  <cp:lastModifiedBy>Chris Alvin</cp:lastModifiedBy>
  <cp:revision>768</cp:revision>
  <dcterms:created xsi:type="dcterms:W3CDTF">2018-04-18T20:21:45Z</dcterms:created>
  <dcterms:modified xsi:type="dcterms:W3CDTF">2025-12-16T14:10:41Z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